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7559675" cy="10691813"/>
  <p:embeddedFontLst>
    <p:embeddedFont>
      <p:font typeface="Century Gothic" panose="020B0502020202020204" pitchFamily="34" charset="0"/>
      <p:regular r:id="rId40"/>
      <p:bold r:id="rId41"/>
      <p:italic r:id="rId42"/>
      <p:boldItalic r:id="rId43"/>
    </p:embeddedFont>
    <p:embeddedFont>
      <p:font typeface="Noto Sans" panose="020B0604020202020204" charset="0"/>
      <p:regular r:id="rId44"/>
      <p:bold r:id="rId45"/>
      <p:italic r:id="rId46"/>
      <p:boldItalic r:id="rId47"/>
    </p:embeddedFont>
    <p:embeddedFont>
      <p:font typeface="Oxygen" panose="020B0604020202020204" charset="0"/>
      <p:regular r:id="rId48"/>
      <p:bold r:id="rId49"/>
    </p:embeddedFont>
    <p:embeddedFont>
      <p:font typeface="Tw Cen MT" panose="020B06020201040206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XoC7AqRYcPFZYo3uRVxV1ya7x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144D09-A07C-41D3-9357-E9CE041A03E0}">
  <a:tblStyle styleId="{48144D09-A07C-41D3-9357-E9CE041A03E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681215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487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8c830645d5_0_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18c830645d5_0_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526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33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64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8c830645d5_0_2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18c830645d5_0_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01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7dbe8cb7e9_0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17dbe8cb7e9_0_2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07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235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7dbe8cb7e9_0_2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g17dbe8cb7e9_0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782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228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71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f009d5f1a_0_4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ff009d5f1a_0_4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792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216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f009d5f1a_0_7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gff009d5f1a_0_7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575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8c830645d5_0_4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g18c830645d5_0_4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566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5765a99abe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0" name="Google Shape;430;g15765a99abe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7935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8c830645d5_0_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g18c830645d5_0_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996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8c830645d5_0_4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g18c830645d5_0_4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1662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9" name="Google Shape;46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4430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3" name="Google Shape;513;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5798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7dbe8cb7e9_0_6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6" name="Google Shape;526;g17dbe8cb7e9_0_6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00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7" name="Google Shape;537;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5179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6" name="Google Shape;546;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010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4746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237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7" name="Google Shape;577;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213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8" name="Google Shape;588;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3546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0" name="Google Shape;600;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5343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2" name="Google Shape;612;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1944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4" name="Google Shape;634;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4148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72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5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163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7dbe8cb7e9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17dbe8cb7e9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029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dbe8cb7e9_0_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6" name="Google Shape;216;g17dbe8cb7e9_0_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549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031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628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4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5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5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36"/>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
        <p:nvSpPr>
          <p:cNvPr id="10" name="Google Shape;1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0"/>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www.psicologia-online.com/test-de-autoestima-de-rosenberg-online-3932.htm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12120" y="1074240"/>
            <a:ext cx="4367520" cy="1935000"/>
          </a:xfrm>
          <a:prstGeom prst="rect">
            <a:avLst/>
          </a:prstGeom>
          <a:noFill/>
          <a:ln>
            <a:noFill/>
          </a:ln>
        </p:spPr>
      </p:pic>
      <p:sp>
        <p:nvSpPr>
          <p:cNvPr id="118" name="Google Shape;118;p1"/>
          <p:cNvSpPr/>
          <p:nvPr/>
        </p:nvSpPr>
        <p:spPr>
          <a:xfrm>
            <a:off x="1056240" y="4253040"/>
            <a:ext cx="10343880" cy="1065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err="1">
                <a:solidFill>
                  <a:srgbClr val="EA4E46"/>
                </a:solidFill>
                <a:latin typeface="Calibri"/>
                <a:ea typeface="Calibri"/>
                <a:cs typeface="Calibri"/>
                <a:sym typeface="Calibri"/>
              </a:rPr>
              <a:t>Stima</a:t>
            </a:r>
            <a:r>
              <a:rPr lang="en-GB" sz="3200" b="0" i="0" u="none" strike="noStrike" cap="none" dirty="0">
                <a:solidFill>
                  <a:srgbClr val="EA4E46"/>
                </a:solidFill>
                <a:latin typeface="Calibri"/>
                <a:ea typeface="Calibri"/>
                <a:cs typeface="Calibri"/>
                <a:sym typeface="Calibri"/>
              </a:rPr>
              <a:t> de sine </a:t>
            </a:r>
            <a:r>
              <a:rPr lang="en-GB" sz="3200" b="0" i="0" u="none" strike="noStrike" cap="none" dirty="0" err="1">
                <a:solidFill>
                  <a:srgbClr val="EA4E46"/>
                </a:solidFill>
                <a:latin typeface="Calibri"/>
                <a:ea typeface="Calibri"/>
                <a:cs typeface="Calibri"/>
                <a:sym typeface="Calibri"/>
              </a:rPr>
              <a:t>și</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motivația</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pentru</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îmbunătățirea</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socială</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personală</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și</a:t>
            </a:r>
            <a:r>
              <a:rPr lang="en-GB" sz="3200" b="0" i="0" u="none" strike="noStrike" cap="none" dirty="0">
                <a:solidFill>
                  <a:srgbClr val="EA4E46"/>
                </a:solidFill>
                <a:latin typeface="Calibri"/>
                <a:ea typeface="Calibri"/>
                <a:cs typeface="Calibri"/>
                <a:sym typeface="Calibri"/>
              </a:rPr>
              <a:t> </a:t>
            </a:r>
            <a:r>
              <a:rPr lang="en-GB" sz="3200" b="0" i="0" u="none" strike="noStrike" cap="none" dirty="0" err="1">
                <a:solidFill>
                  <a:srgbClr val="EA4E46"/>
                </a:solidFill>
                <a:latin typeface="Calibri"/>
                <a:ea typeface="Calibri"/>
                <a:cs typeface="Calibri"/>
                <a:sym typeface="Calibri"/>
              </a:rPr>
              <a:t>profesională</a:t>
            </a:r>
            <a:endParaRPr sz="3200" b="0" i="0" u="none" strike="noStrike" cap="none" dirty="0">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dirty="0">
                <a:latin typeface="Calibri"/>
                <a:ea typeface="Calibri"/>
                <a:cs typeface="Calibri"/>
                <a:sym typeface="Calibri"/>
              </a:rPr>
              <a:t>Furnizat de</a:t>
            </a:r>
            <a:r>
              <a:rPr lang="en-GB" sz="1800" b="1" i="0" u="none" strike="noStrike" cap="none" dirty="0">
                <a:solidFill>
                  <a:srgbClr val="000000"/>
                </a:solidFill>
                <a:latin typeface="Calibri"/>
                <a:ea typeface="Calibri"/>
                <a:cs typeface="Calibri"/>
                <a:sym typeface="Calibri"/>
              </a:rPr>
              <a:t> </a:t>
            </a:r>
            <a:r>
              <a:rPr lang="en-GB" sz="1800" b="0" i="0" u="none" strike="noStrike" cap="none" dirty="0">
                <a:solidFill>
                  <a:srgbClr val="000000"/>
                </a:solidFill>
                <a:latin typeface="Calibri"/>
                <a:ea typeface="Calibri"/>
                <a:cs typeface="Calibri"/>
                <a:sym typeface="Calibri"/>
              </a:rPr>
              <a:t>Radio </a:t>
            </a:r>
            <a:r>
              <a:rPr lang="en-GB" sz="1800" b="0" i="0" u="none" strike="noStrike" cap="none" dirty="0" err="1">
                <a:solidFill>
                  <a:srgbClr val="000000"/>
                </a:solidFill>
                <a:latin typeface="Calibri"/>
                <a:ea typeface="Calibri"/>
                <a:cs typeface="Calibri"/>
                <a:sym typeface="Calibri"/>
              </a:rPr>
              <a:t>Ecca</a:t>
            </a:r>
            <a:endParaRPr sz="1800" b="0" i="0" u="none" strike="noStrike" cap="none" dirty="0">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23" name="Google Shape;123;p1"/>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Google Shape;254;g18c830645d5_0_18"/>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rgbClr val="21B4A9"/>
                </a:solidFill>
                <a:latin typeface="Calibri"/>
                <a:ea typeface="Calibri"/>
                <a:cs typeface="Calibri"/>
                <a:sym typeface="Calibri"/>
              </a:rPr>
              <a:t>Secțiunea 4: </a:t>
            </a:r>
            <a:r>
              <a:rPr lang="en-GB" sz="2400">
                <a:solidFill>
                  <a:srgbClr val="21B4A9"/>
                </a:solidFill>
                <a:latin typeface="Calibri"/>
                <a:ea typeface="Calibri"/>
                <a:cs typeface="Calibri"/>
                <a:sym typeface="Calibri"/>
              </a:rPr>
              <a:t>Lucrul cu stima de sine. Oglinda</a:t>
            </a:r>
            <a:endParaRPr sz="2400" b="0" i="0" u="none" strike="noStrike" cap="none">
              <a:solidFill>
                <a:srgbClr val="000000"/>
              </a:solidFill>
              <a:latin typeface="Arial"/>
              <a:ea typeface="Arial"/>
              <a:cs typeface="Arial"/>
              <a:sym typeface="Arial"/>
            </a:endParaRPr>
          </a:p>
        </p:txBody>
      </p:sp>
      <p:sp>
        <p:nvSpPr>
          <p:cNvPr id="256" name="Google Shape;256;g18c830645d5_0_18"/>
          <p:cNvSpPr txBox="1"/>
          <p:nvPr/>
        </p:nvSpPr>
        <p:spPr>
          <a:xfrm>
            <a:off x="1011206" y="1507886"/>
            <a:ext cx="7997700" cy="4198801"/>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rgbClr val="000000"/>
              </a:buClr>
              <a:buSzPts val="1700"/>
              <a:buFont typeface="Arial"/>
              <a:buNone/>
            </a:pPr>
            <a:r>
              <a:rPr lang="en-GB" sz="1700" b="1" dirty="0">
                <a:latin typeface="Calibri"/>
                <a:ea typeface="Calibri"/>
                <a:cs typeface="Calibri"/>
                <a:sym typeface="Calibri"/>
              </a:rPr>
              <a:t>Este important </a:t>
            </a:r>
            <a:r>
              <a:rPr lang="en-GB" sz="1700" b="1" dirty="0" err="1">
                <a:latin typeface="Calibri"/>
                <a:ea typeface="Calibri"/>
                <a:cs typeface="Calibri"/>
                <a:sym typeface="Calibri"/>
              </a:rPr>
              <a:t>să</a:t>
            </a:r>
            <a:r>
              <a:rPr lang="en-GB" sz="1700" b="1" dirty="0">
                <a:latin typeface="Calibri"/>
                <a:ea typeface="Calibri"/>
                <a:cs typeface="Calibri"/>
                <a:sym typeface="Calibri"/>
              </a:rPr>
              <a:t> ne </a:t>
            </a:r>
            <a:r>
              <a:rPr lang="en-GB" sz="1700" b="1" dirty="0" err="1">
                <a:latin typeface="Calibri"/>
                <a:ea typeface="Calibri"/>
                <a:cs typeface="Calibri"/>
                <a:sym typeface="Calibri"/>
              </a:rPr>
              <a:t>privim</a:t>
            </a:r>
            <a:r>
              <a:rPr lang="en-GB" sz="1700" b="1" dirty="0">
                <a:latin typeface="Calibri"/>
                <a:ea typeface="Calibri"/>
                <a:cs typeface="Calibri"/>
                <a:sym typeface="Calibri"/>
              </a:rPr>
              <a:t> </a:t>
            </a:r>
            <a:r>
              <a:rPr lang="en-GB" sz="1700" b="1" dirty="0" err="1">
                <a:latin typeface="Calibri"/>
                <a:ea typeface="Calibri"/>
                <a:cs typeface="Calibri"/>
                <a:sym typeface="Calibri"/>
              </a:rPr>
              <a:t>și</a:t>
            </a:r>
            <a:r>
              <a:rPr lang="en-GB" sz="1700" b="1" dirty="0">
                <a:latin typeface="Calibri"/>
                <a:ea typeface="Calibri"/>
                <a:cs typeface="Calibri"/>
                <a:sym typeface="Calibri"/>
              </a:rPr>
              <a:t> </a:t>
            </a:r>
            <a:r>
              <a:rPr lang="en-GB" sz="1700" b="1" dirty="0" err="1">
                <a:latin typeface="Calibri"/>
                <a:ea typeface="Calibri"/>
                <a:cs typeface="Calibri"/>
                <a:sym typeface="Calibri"/>
              </a:rPr>
              <a:t>să</a:t>
            </a:r>
            <a:r>
              <a:rPr lang="en-GB" sz="1700" b="1" dirty="0">
                <a:latin typeface="Calibri"/>
                <a:ea typeface="Calibri"/>
                <a:cs typeface="Calibri"/>
                <a:sym typeface="Calibri"/>
              </a:rPr>
              <a:t> ne </a:t>
            </a:r>
            <a:r>
              <a:rPr lang="en-GB" sz="1700" b="1" dirty="0" err="1">
                <a:latin typeface="Calibri"/>
                <a:ea typeface="Calibri"/>
                <a:cs typeface="Calibri"/>
                <a:sym typeface="Calibri"/>
              </a:rPr>
              <a:t>vedem</a:t>
            </a:r>
            <a:r>
              <a:rPr lang="en-GB" sz="1700" b="1" dirty="0">
                <a:latin typeface="Calibri"/>
                <a:ea typeface="Calibri"/>
                <a:cs typeface="Calibri"/>
                <a:sym typeface="Calibri"/>
              </a:rPr>
              <a:t> pe </a:t>
            </a:r>
            <a:r>
              <a:rPr lang="en-GB" sz="1700" b="1" dirty="0" err="1">
                <a:latin typeface="Calibri"/>
                <a:ea typeface="Calibri"/>
                <a:cs typeface="Calibri"/>
                <a:sym typeface="Calibri"/>
              </a:rPr>
              <a:t>noi</a:t>
            </a:r>
            <a:r>
              <a:rPr lang="en-GB" sz="1700" b="1" dirty="0">
                <a:latin typeface="Calibri"/>
                <a:ea typeface="Calibri"/>
                <a:cs typeface="Calibri"/>
                <a:sym typeface="Calibri"/>
              </a:rPr>
              <a:t> </a:t>
            </a:r>
            <a:r>
              <a:rPr lang="en-GB" sz="1700" b="1" dirty="0" err="1">
                <a:latin typeface="Calibri"/>
                <a:ea typeface="Calibri"/>
                <a:cs typeface="Calibri"/>
                <a:sym typeface="Calibri"/>
              </a:rPr>
              <a:t>în</a:t>
            </a:r>
            <a:r>
              <a:rPr lang="ro-RO" sz="1700" b="1" dirty="0">
                <a:latin typeface="Calibri"/>
                <a:ea typeface="Calibri"/>
                <a:cs typeface="Calibri"/>
                <a:sym typeface="Calibri"/>
              </a:rPr>
              <a:t>sen</a:t>
            </a:r>
            <a:r>
              <a:rPr lang="en-GB" sz="1700" b="1" dirty="0">
                <a:latin typeface="Calibri"/>
                <a:ea typeface="Calibri"/>
                <a:cs typeface="Calibri"/>
                <a:sym typeface="Calibri"/>
              </a:rPr>
              <a:t>e. </a:t>
            </a:r>
            <a:r>
              <a:rPr lang="en-GB" sz="1700" dirty="0" err="1">
                <a:latin typeface="Calibri"/>
                <a:ea typeface="Calibri"/>
                <a:cs typeface="Calibri"/>
                <a:sym typeface="Calibri"/>
              </a:rPr>
              <a:t>Pentru</a:t>
            </a:r>
            <a:r>
              <a:rPr lang="en-GB" sz="1700" dirty="0">
                <a:latin typeface="Calibri"/>
                <a:ea typeface="Calibri"/>
                <a:cs typeface="Calibri"/>
                <a:sym typeface="Calibri"/>
              </a:rPr>
              <a:t> a face </a:t>
            </a:r>
            <a:r>
              <a:rPr lang="en-GB" sz="1700" dirty="0" err="1">
                <a:latin typeface="Calibri"/>
                <a:ea typeface="Calibri"/>
                <a:cs typeface="Calibri"/>
                <a:sym typeface="Calibri"/>
              </a:rPr>
              <a:t>acest</a:t>
            </a:r>
            <a:r>
              <a:rPr lang="en-GB" sz="1700" dirty="0">
                <a:latin typeface="Calibri"/>
                <a:ea typeface="Calibri"/>
                <a:cs typeface="Calibri"/>
                <a:sym typeface="Calibri"/>
              </a:rPr>
              <a:t> </a:t>
            </a:r>
            <a:r>
              <a:rPr lang="en-GB" sz="1700" dirty="0" err="1">
                <a:latin typeface="Calibri"/>
                <a:ea typeface="Calibri"/>
                <a:cs typeface="Calibri"/>
                <a:sym typeface="Calibri"/>
              </a:rPr>
              <a:t>lucru</a:t>
            </a:r>
            <a:r>
              <a:rPr lang="en-GB" sz="1700" dirty="0">
                <a:latin typeface="Calibri"/>
                <a:ea typeface="Calibri"/>
                <a:cs typeface="Calibri"/>
                <a:sym typeface="Calibri"/>
              </a:rPr>
              <a:t>, </a:t>
            </a:r>
            <a:r>
              <a:rPr lang="en-GB" sz="1700" dirty="0" err="1">
                <a:latin typeface="Calibri"/>
                <a:ea typeface="Calibri"/>
                <a:cs typeface="Calibri"/>
                <a:sym typeface="Calibri"/>
              </a:rPr>
              <a:t>vă</a:t>
            </a:r>
            <a:r>
              <a:rPr lang="en-GB" sz="1700" dirty="0">
                <a:latin typeface="Calibri"/>
                <a:ea typeface="Calibri"/>
                <a:cs typeface="Calibri"/>
                <a:sym typeface="Calibri"/>
              </a:rPr>
              <a:t> </a:t>
            </a:r>
            <a:r>
              <a:rPr lang="en-GB" sz="1700" dirty="0" err="1">
                <a:latin typeface="Calibri"/>
                <a:ea typeface="Calibri"/>
                <a:cs typeface="Calibri"/>
                <a:sym typeface="Calibri"/>
              </a:rPr>
              <a:t>propunem</a:t>
            </a:r>
            <a:r>
              <a:rPr lang="en-GB" sz="1700" dirty="0">
                <a:latin typeface="Calibri"/>
                <a:ea typeface="Calibri"/>
                <a:cs typeface="Calibri"/>
                <a:sym typeface="Calibri"/>
              </a:rPr>
              <a:t> </a:t>
            </a:r>
            <a:r>
              <a:rPr lang="en-GB" sz="1700" dirty="0" err="1">
                <a:latin typeface="Calibri"/>
                <a:ea typeface="Calibri"/>
                <a:cs typeface="Calibri"/>
                <a:sym typeface="Calibri"/>
              </a:rPr>
              <a:t>tehnica</a:t>
            </a:r>
            <a:r>
              <a:rPr lang="en-GB" sz="1700" dirty="0">
                <a:latin typeface="Calibri"/>
                <a:ea typeface="Calibri"/>
                <a:cs typeface="Calibri"/>
                <a:sym typeface="Calibri"/>
              </a:rPr>
              <a:t> </a:t>
            </a:r>
            <a:r>
              <a:rPr lang="en-GB" sz="1700" dirty="0" err="1">
                <a:latin typeface="Calibri"/>
                <a:ea typeface="Calibri"/>
                <a:cs typeface="Calibri"/>
                <a:sym typeface="Calibri"/>
              </a:rPr>
              <a:t>oglinzii</a:t>
            </a:r>
            <a:r>
              <a:rPr lang="en-GB" sz="1700" dirty="0">
                <a:latin typeface="Calibri"/>
                <a:ea typeface="Calibri"/>
                <a:cs typeface="Calibri"/>
                <a:sym typeface="Calibri"/>
              </a:rPr>
              <a:t>. Este o </a:t>
            </a:r>
            <a:r>
              <a:rPr lang="en-GB" sz="1700" dirty="0" err="1">
                <a:latin typeface="Calibri"/>
                <a:ea typeface="Calibri"/>
                <a:cs typeface="Calibri"/>
                <a:sym typeface="Calibri"/>
              </a:rPr>
              <a:t>activitate</a:t>
            </a:r>
            <a:r>
              <a:rPr lang="en-GB" sz="1700" dirty="0">
                <a:latin typeface="Calibri"/>
                <a:ea typeface="Calibri"/>
                <a:cs typeface="Calibri"/>
                <a:sym typeface="Calibri"/>
              </a:rPr>
              <a:t> </a:t>
            </a:r>
            <a:r>
              <a:rPr lang="en-GB" sz="1700" dirty="0" err="1">
                <a:latin typeface="Calibri"/>
                <a:ea typeface="Calibri"/>
                <a:cs typeface="Calibri"/>
                <a:sym typeface="Calibri"/>
              </a:rPr>
              <a:t>simplă</a:t>
            </a:r>
            <a:r>
              <a:rPr lang="en-GB" sz="1700" dirty="0">
                <a:latin typeface="Calibri"/>
                <a:ea typeface="Calibri"/>
                <a:cs typeface="Calibri"/>
                <a:sym typeface="Calibri"/>
              </a:rPr>
              <a:t> pe care o </a:t>
            </a:r>
            <a:r>
              <a:rPr lang="en-GB" sz="1700" dirty="0" err="1">
                <a:latin typeface="Calibri"/>
                <a:ea typeface="Calibri"/>
                <a:cs typeface="Calibri"/>
                <a:sym typeface="Calibri"/>
              </a:rPr>
              <a:t>puteți</a:t>
            </a:r>
            <a:r>
              <a:rPr lang="en-GB" sz="1700" dirty="0">
                <a:latin typeface="Calibri"/>
                <a:ea typeface="Calibri"/>
                <a:cs typeface="Calibri"/>
                <a:sym typeface="Calibri"/>
              </a:rPr>
              <a:t> face </a:t>
            </a:r>
            <a:r>
              <a:rPr lang="en-GB" sz="1700" dirty="0" err="1">
                <a:latin typeface="Calibri"/>
                <a:ea typeface="Calibri"/>
                <a:cs typeface="Calibri"/>
                <a:sym typeface="Calibri"/>
              </a:rPr>
              <a:t>atunci</a:t>
            </a:r>
            <a:r>
              <a:rPr lang="en-GB" sz="1700" dirty="0">
                <a:latin typeface="Calibri"/>
                <a:ea typeface="Calibri"/>
                <a:cs typeface="Calibri"/>
                <a:sym typeface="Calibri"/>
              </a:rPr>
              <a:t> </a:t>
            </a:r>
            <a:r>
              <a:rPr lang="en-GB" sz="1700" dirty="0" err="1">
                <a:latin typeface="Calibri"/>
                <a:ea typeface="Calibri"/>
                <a:cs typeface="Calibri"/>
                <a:sym typeface="Calibri"/>
              </a:rPr>
              <a:t>când</a:t>
            </a:r>
            <a:r>
              <a:rPr lang="en-GB" sz="1700" dirty="0">
                <a:latin typeface="Calibri"/>
                <a:ea typeface="Calibri"/>
                <a:cs typeface="Calibri"/>
                <a:sym typeface="Calibri"/>
              </a:rPr>
              <a:t> </a:t>
            </a:r>
            <a:r>
              <a:rPr lang="en-GB" sz="1700" dirty="0" err="1">
                <a:latin typeface="Calibri"/>
                <a:ea typeface="Calibri"/>
                <a:cs typeface="Calibri"/>
                <a:sym typeface="Calibri"/>
              </a:rPr>
              <a:t>aveți</a:t>
            </a:r>
            <a:r>
              <a:rPr lang="en-GB" sz="1700" dirty="0">
                <a:latin typeface="Calibri"/>
                <a:ea typeface="Calibri"/>
                <a:cs typeface="Calibri"/>
                <a:sym typeface="Calibri"/>
              </a:rPr>
              <a:t> o </a:t>
            </a:r>
            <a:r>
              <a:rPr lang="en-GB" sz="1700" dirty="0" err="1">
                <a:latin typeface="Calibri"/>
                <a:ea typeface="Calibri"/>
                <a:cs typeface="Calibri"/>
                <a:sym typeface="Calibri"/>
              </a:rPr>
              <a:t>pauză</a:t>
            </a:r>
            <a:r>
              <a:rPr lang="en-GB" sz="1700" dirty="0">
                <a:latin typeface="Calibri"/>
                <a:ea typeface="Calibri"/>
                <a:cs typeface="Calibri"/>
                <a:sym typeface="Calibri"/>
              </a:rPr>
              <a:t> de 10 minute </a:t>
            </a:r>
            <a:r>
              <a:rPr lang="en-GB" sz="1700" dirty="0" err="1">
                <a:latin typeface="Calibri"/>
                <a:ea typeface="Calibri"/>
                <a:cs typeface="Calibri"/>
                <a:sym typeface="Calibri"/>
              </a:rPr>
              <a:t>înainte</a:t>
            </a:r>
            <a:r>
              <a:rPr lang="en-GB" sz="1700" dirty="0">
                <a:latin typeface="Calibri"/>
                <a:ea typeface="Calibri"/>
                <a:cs typeface="Calibri"/>
                <a:sym typeface="Calibri"/>
              </a:rPr>
              <a:t> de a </a:t>
            </a:r>
            <a:r>
              <a:rPr lang="en-GB" sz="1700" dirty="0" err="1">
                <a:latin typeface="Calibri"/>
                <a:ea typeface="Calibri"/>
                <a:cs typeface="Calibri"/>
                <a:sym typeface="Calibri"/>
              </a:rPr>
              <a:t>ieși</a:t>
            </a:r>
            <a:r>
              <a:rPr lang="en-GB" sz="1700" dirty="0">
                <a:latin typeface="Calibri"/>
                <a:ea typeface="Calibri"/>
                <a:cs typeface="Calibri"/>
                <a:sym typeface="Calibri"/>
              </a:rPr>
              <a:t> din </a:t>
            </a:r>
            <a:r>
              <a:rPr lang="en-GB" sz="1700" dirty="0" err="1">
                <a:latin typeface="Calibri"/>
                <a:ea typeface="Calibri"/>
                <a:cs typeface="Calibri"/>
                <a:sym typeface="Calibri"/>
              </a:rPr>
              <a:t>casă</a:t>
            </a:r>
            <a:r>
              <a:rPr lang="en-GB" sz="1700" dirty="0">
                <a:latin typeface="Calibri"/>
                <a:ea typeface="Calibri"/>
                <a:cs typeface="Calibri"/>
                <a:sym typeface="Calibri"/>
              </a:rPr>
              <a:t>, </a:t>
            </a:r>
            <a:r>
              <a:rPr lang="en-GB" sz="1700" dirty="0" err="1">
                <a:latin typeface="Calibri"/>
                <a:ea typeface="Calibri"/>
                <a:cs typeface="Calibri"/>
                <a:sym typeface="Calibri"/>
              </a:rPr>
              <a:t>înainte</a:t>
            </a:r>
            <a:r>
              <a:rPr lang="en-GB" sz="1700" dirty="0">
                <a:latin typeface="Calibri"/>
                <a:ea typeface="Calibri"/>
                <a:cs typeface="Calibri"/>
                <a:sym typeface="Calibri"/>
              </a:rPr>
              <a:t> de a face un </a:t>
            </a:r>
            <a:r>
              <a:rPr lang="en-GB" sz="1700" dirty="0" err="1">
                <a:latin typeface="Calibri"/>
                <a:ea typeface="Calibri"/>
                <a:cs typeface="Calibri"/>
                <a:sym typeface="Calibri"/>
              </a:rPr>
              <a:t>duș</a:t>
            </a:r>
            <a:r>
              <a:rPr lang="en-GB" sz="1700" dirty="0">
                <a:latin typeface="Calibri"/>
                <a:ea typeface="Calibri"/>
                <a:cs typeface="Calibri"/>
                <a:sym typeface="Calibri"/>
              </a:rPr>
              <a:t>, </a:t>
            </a:r>
            <a:r>
              <a:rPr lang="en-GB" sz="1700" dirty="0" err="1">
                <a:latin typeface="Calibri"/>
                <a:ea typeface="Calibri"/>
                <a:cs typeface="Calibri"/>
                <a:sym typeface="Calibri"/>
              </a:rPr>
              <a:t>când</a:t>
            </a:r>
            <a:r>
              <a:rPr lang="en-GB" sz="1700" dirty="0">
                <a:latin typeface="Calibri"/>
                <a:ea typeface="Calibri"/>
                <a:cs typeface="Calibri"/>
                <a:sym typeface="Calibri"/>
              </a:rPr>
              <a:t> </a:t>
            </a:r>
            <a:r>
              <a:rPr lang="en-GB" sz="1700" dirty="0" err="1">
                <a:latin typeface="Calibri"/>
                <a:ea typeface="Calibri"/>
                <a:cs typeface="Calibri"/>
                <a:sym typeface="Calibri"/>
              </a:rPr>
              <a:t>vă</a:t>
            </a:r>
            <a:r>
              <a:rPr lang="en-GB" sz="1700" dirty="0">
                <a:latin typeface="Calibri"/>
                <a:ea typeface="Calibri"/>
                <a:cs typeface="Calibri"/>
                <a:sym typeface="Calibri"/>
              </a:rPr>
              <a:t> </a:t>
            </a:r>
            <a:r>
              <a:rPr lang="en-GB" sz="1700" dirty="0" err="1">
                <a:latin typeface="Calibri"/>
                <a:ea typeface="Calibri"/>
                <a:cs typeface="Calibri"/>
                <a:sym typeface="Calibri"/>
              </a:rPr>
              <a:t>pregătiți</a:t>
            </a:r>
            <a:r>
              <a:rPr lang="en-GB" sz="1700" dirty="0">
                <a:latin typeface="Calibri"/>
                <a:ea typeface="Calibri"/>
                <a:cs typeface="Calibri"/>
                <a:sym typeface="Calibri"/>
              </a:rPr>
              <a:t> </a:t>
            </a:r>
            <a:r>
              <a:rPr lang="en-GB" sz="1700" dirty="0" err="1">
                <a:latin typeface="Calibri"/>
                <a:ea typeface="Calibri"/>
                <a:cs typeface="Calibri"/>
                <a:sym typeface="Calibri"/>
              </a:rPr>
              <a:t>pentru</a:t>
            </a:r>
            <a:r>
              <a:rPr lang="en-GB" sz="1700" dirty="0">
                <a:latin typeface="Calibri"/>
                <a:ea typeface="Calibri"/>
                <a:cs typeface="Calibri"/>
                <a:sym typeface="Calibri"/>
              </a:rPr>
              <a:t> </a:t>
            </a:r>
            <a:r>
              <a:rPr lang="en-GB" sz="1700" dirty="0" err="1">
                <a:latin typeface="Calibri"/>
                <a:ea typeface="Calibri"/>
                <a:cs typeface="Calibri"/>
                <a:sym typeface="Calibri"/>
              </a:rPr>
              <a:t>muncă</a:t>
            </a:r>
            <a:r>
              <a:rPr lang="en-GB" sz="1700" dirty="0">
                <a:latin typeface="Calibri"/>
                <a:ea typeface="Calibri"/>
                <a:cs typeface="Calibri"/>
                <a:sym typeface="Calibri"/>
              </a:rPr>
              <a:t> etc. </a:t>
            </a:r>
            <a:endParaRPr sz="1700" i="0" u="none" strike="noStrike" cap="none" dirty="0">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500"/>
              <a:buFont typeface="Arial"/>
              <a:buNone/>
            </a:pPr>
            <a:endParaRPr sz="1500" b="0" i="0" u="none" strike="noStrike" cap="none" dirty="0">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700"/>
              <a:buFont typeface="Arial"/>
              <a:buNone/>
            </a:pPr>
            <a:r>
              <a:rPr lang="en-GB" sz="1700" dirty="0" err="1">
                <a:latin typeface="Calibri"/>
                <a:ea typeface="Calibri"/>
                <a:cs typeface="Calibri"/>
                <a:sym typeface="Calibri"/>
              </a:rPr>
              <a:t>Stați</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fața</a:t>
            </a:r>
            <a:r>
              <a:rPr lang="en-GB" sz="1700" dirty="0">
                <a:latin typeface="Calibri"/>
                <a:ea typeface="Calibri"/>
                <a:cs typeface="Calibri"/>
                <a:sym typeface="Calibri"/>
              </a:rPr>
              <a:t> </a:t>
            </a:r>
            <a:r>
              <a:rPr lang="en-GB" sz="1700" dirty="0" err="1">
                <a:latin typeface="Calibri"/>
                <a:ea typeface="Calibri"/>
                <a:cs typeface="Calibri"/>
                <a:sym typeface="Calibri"/>
              </a:rPr>
              <a:t>oglinzii</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răspundeți</a:t>
            </a:r>
            <a:r>
              <a:rPr lang="en-GB" sz="1700" dirty="0">
                <a:latin typeface="Calibri"/>
                <a:ea typeface="Calibri"/>
                <a:cs typeface="Calibri"/>
                <a:sym typeface="Calibri"/>
              </a:rPr>
              <a:t> la </a:t>
            </a:r>
            <a:r>
              <a:rPr lang="en-GB" sz="1700" dirty="0" err="1">
                <a:latin typeface="Calibri"/>
                <a:ea typeface="Calibri"/>
                <a:cs typeface="Calibri"/>
                <a:sym typeface="Calibri"/>
              </a:rPr>
              <a:t>următoarele</a:t>
            </a:r>
            <a:r>
              <a:rPr lang="en-GB" sz="1700" dirty="0">
                <a:latin typeface="Calibri"/>
                <a:ea typeface="Calibri"/>
                <a:cs typeface="Calibri"/>
                <a:sym typeface="Calibri"/>
              </a:rPr>
              <a:t> </a:t>
            </a:r>
            <a:r>
              <a:rPr lang="en-GB" sz="1700" dirty="0" err="1">
                <a:latin typeface="Calibri"/>
                <a:ea typeface="Calibri"/>
                <a:cs typeface="Calibri"/>
                <a:sym typeface="Calibri"/>
              </a:rPr>
              <a:t>întrebări</a:t>
            </a:r>
            <a:r>
              <a:rPr lang="en-GB" sz="1700" dirty="0">
                <a:latin typeface="Calibri"/>
                <a:ea typeface="Calibri"/>
                <a:cs typeface="Calibri"/>
                <a:sym typeface="Calibri"/>
              </a:rPr>
              <a:t>: </a:t>
            </a:r>
            <a:endParaRPr sz="1700" b="0" i="0" u="none" strike="noStrike" cap="none" dirty="0">
              <a:solidFill>
                <a:srgbClr val="000000"/>
              </a:solidFill>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a:latin typeface="Calibri"/>
                <a:ea typeface="Calibri"/>
                <a:cs typeface="Calibri"/>
                <a:sym typeface="Calibri"/>
              </a:rPr>
              <a:t>Ce </a:t>
            </a:r>
            <a:r>
              <a:rPr lang="en-GB" sz="1700" dirty="0" err="1">
                <a:latin typeface="Calibri"/>
                <a:ea typeface="Calibri"/>
                <a:cs typeface="Calibri"/>
                <a:sym typeface="Calibri"/>
              </a:rPr>
              <a:t>vezi</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oglindă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a:latin typeface="Calibri"/>
                <a:ea typeface="Calibri"/>
                <a:cs typeface="Calibri"/>
                <a:sym typeface="Calibri"/>
              </a:rPr>
              <a:t>Cum </a:t>
            </a:r>
            <a:r>
              <a:rPr lang="en-GB" sz="1700" dirty="0" err="1">
                <a:latin typeface="Calibri"/>
                <a:ea typeface="Calibri"/>
                <a:cs typeface="Calibri"/>
                <a:sym typeface="Calibri"/>
              </a:rPr>
              <a:t>arată</a:t>
            </a:r>
            <a:r>
              <a:rPr lang="en-GB" sz="1700" dirty="0">
                <a:latin typeface="Calibri"/>
                <a:ea typeface="Calibri"/>
                <a:cs typeface="Calibri"/>
                <a:sym typeface="Calibri"/>
              </a:rPr>
              <a:t> </a:t>
            </a:r>
            <a:r>
              <a:rPr lang="en-GB" sz="1700" dirty="0" err="1">
                <a:latin typeface="Calibri"/>
                <a:ea typeface="Calibri"/>
                <a:cs typeface="Calibri"/>
                <a:sym typeface="Calibri"/>
              </a:rPr>
              <a:t>persoana</a:t>
            </a:r>
            <a:r>
              <a:rPr lang="en-GB" sz="1700" dirty="0">
                <a:latin typeface="Calibri"/>
                <a:ea typeface="Calibri"/>
                <a:cs typeface="Calibri"/>
                <a:sym typeface="Calibri"/>
              </a:rPr>
              <a:t> care se </a:t>
            </a:r>
            <a:r>
              <a:rPr lang="en-GB" sz="1700" dirty="0" err="1">
                <a:latin typeface="Calibri"/>
                <a:ea typeface="Calibri"/>
                <a:cs typeface="Calibri"/>
                <a:sym typeface="Calibri"/>
              </a:rPr>
              <a:t>uită</a:t>
            </a:r>
            <a:r>
              <a:rPr lang="en-GB" sz="1700" dirty="0">
                <a:latin typeface="Calibri"/>
                <a:ea typeface="Calibri"/>
                <a:cs typeface="Calibri"/>
                <a:sym typeface="Calibri"/>
              </a:rPr>
              <a:t> la tine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oglindă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err="1">
                <a:latin typeface="Calibri"/>
                <a:ea typeface="Calibri"/>
                <a:cs typeface="Calibri"/>
                <a:sym typeface="Calibri"/>
              </a:rPr>
              <a:t>Cunoașteți</a:t>
            </a:r>
            <a:r>
              <a:rPr lang="en-GB" sz="1700" dirty="0">
                <a:latin typeface="Calibri"/>
                <a:ea typeface="Calibri"/>
                <a:cs typeface="Calibri"/>
                <a:sym typeface="Calibri"/>
              </a:rPr>
              <a:t> </a:t>
            </a:r>
            <a:r>
              <a:rPr lang="en-GB" sz="1700" dirty="0" err="1">
                <a:latin typeface="Calibri"/>
                <a:ea typeface="Calibri"/>
                <a:cs typeface="Calibri"/>
                <a:sym typeface="Calibri"/>
              </a:rPr>
              <a:t>persoana</a:t>
            </a:r>
            <a:r>
              <a:rPr lang="en-GB" sz="1700" dirty="0">
                <a:latin typeface="Calibri"/>
                <a:ea typeface="Calibri"/>
                <a:cs typeface="Calibri"/>
                <a:sym typeface="Calibri"/>
              </a:rPr>
              <a:t> </a:t>
            </a:r>
            <a:r>
              <a:rPr lang="en-GB" sz="1700" dirty="0" err="1">
                <a:latin typeface="Calibri"/>
                <a:ea typeface="Calibri"/>
                <a:cs typeface="Calibri"/>
                <a:sym typeface="Calibri"/>
              </a:rPr>
              <a:t>respectivă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a:latin typeface="Calibri"/>
                <a:ea typeface="Calibri"/>
                <a:cs typeface="Calibri"/>
                <a:sym typeface="Calibri"/>
              </a:rPr>
              <a:t>Ce </a:t>
            </a:r>
            <a:r>
              <a:rPr lang="ro-RO" sz="1700" dirty="0">
                <a:latin typeface="Calibri"/>
                <a:ea typeface="Calibri"/>
                <a:cs typeface="Calibri"/>
                <a:sym typeface="Calibri"/>
              </a:rPr>
              <a:t>calități</a:t>
            </a:r>
            <a:r>
              <a:rPr lang="en-GB" sz="1700" dirty="0">
                <a:latin typeface="Calibri"/>
                <a:ea typeface="Calibri"/>
                <a:cs typeface="Calibri"/>
                <a:sym typeface="Calibri"/>
              </a:rPr>
              <a:t> are </a:t>
            </a:r>
            <a:r>
              <a:rPr lang="en-GB" sz="1700" dirty="0" err="1">
                <a:latin typeface="Calibri"/>
                <a:ea typeface="Calibri"/>
                <a:cs typeface="Calibri"/>
                <a:sym typeface="Calibri"/>
              </a:rPr>
              <a:t>acea</a:t>
            </a:r>
            <a:r>
              <a:rPr lang="en-GB" sz="1700" dirty="0">
                <a:latin typeface="Calibri"/>
                <a:ea typeface="Calibri"/>
                <a:cs typeface="Calibri"/>
                <a:sym typeface="Calibri"/>
              </a:rPr>
              <a:t> </a:t>
            </a:r>
            <a:r>
              <a:rPr lang="en-GB" sz="1700" dirty="0" err="1">
                <a:latin typeface="Calibri"/>
                <a:ea typeface="Calibri"/>
                <a:cs typeface="Calibri"/>
                <a:sym typeface="Calibri"/>
              </a:rPr>
              <a:t>persoană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a:latin typeface="Calibri"/>
                <a:ea typeface="Calibri"/>
                <a:cs typeface="Calibri"/>
                <a:sym typeface="Calibri"/>
              </a:rPr>
              <a:t>Ce </a:t>
            </a:r>
            <a:r>
              <a:rPr lang="ro-RO" sz="1700" dirty="0">
                <a:latin typeface="Calibri"/>
                <a:ea typeface="Calibri"/>
                <a:cs typeface="Calibri"/>
                <a:sym typeface="Calibri"/>
              </a:rPr>
              <a:t>defecte </a:t>
            </a:r>
            <a:r>
              <a:rPr lang="en-GB" sz="1700" dirty="0">
                <a:latin typeface="Calibri"/>
                <a:ea typeface="Calibri"/>
                <a:cs typeface="Calibri"/>
                <a:sym typeface="Calibri"/>
              </a:rPr>
              <a:t>are </a:t>
            </a:r>
            <a:r>
              <a:rPr lang="en-GB" sz="1700" dirty="0" err="1">
                <a:latin typeface="Calibri"/>
                <a:ea typeface="Calibri"/>
                <a:cs typeface="Calibri"/>
                <a:sym typeface="Calibri"/>
              </a:rPr>
              <a:t>acea</a:t>
            </a:r>
            <a:r>
              <a:rPr lang="en-GB" sz="1700" dirty="0">
                <a:latin typeface="Calibri"/>
                <a:ea typeface="Calibri"/>
                <a:cs typeface="Calibri"/>
                <a:sym typeface="Calibri"/>
              </a:rPr>
              <a:t> </a:t>
            </a:r>
            <a:r>
              <a:rPr lang="en-GB" sz="1700" dirty="0" err="1">
                <a:latin typeface="Calibri"/>
                <a:ea typeface="Calibri"/>
                <a:cs typeface="Calibri"/>
                <a:sym typeface="Calibri"/>
              </a:rPr>
              <a:t>persoană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a:latin typeface="Calibri"/>
                <a:ea typeface="Calibri"/>
                <a:cs typeface="Calibri"/>
                <a:sym typeface="Calibri"/>
              </a:rPr>
              <a:t>Ce </a:t>
            </a:r>
            <a:r>
              <a:rPr lang="en-GB" sz="1700" dirty="0" err="1">
                <a:latin typeface="Calibri"/>
                <a:ea typeface="Calibri"/>
                <a:cs typeface="Calibri"/>
                <a:sym typeface="Calibri"/>
              </a:rPr>
              <a:t>vă</a:t>
            </a:r>
            <a:r>
              <a:rPr lang="en-GB" sz="1700" dirty="0">
                <a:latin typeface="Calibri"/>
                <a:ea typeface="Calibri"/>
                <a:cs typeface="Calibri"/>
                <a:sym typeface="Calibri"/>
              </a:rPr>
              <a:t> place </a:t>
            </a:r>
            <a:r>
              <a:rPr lang="en-GB" sz="1700" dirty="0" err="1">
                <a:latin typeface="Calibri"/>
                <a:ea typeface="Calibri"/>
                <a:cs typeface="Calibri"/>
                <a:sym typeface="Calibri"/>
              </a:rPr>
              <a:t>cel</a:t>
            </a:r>
            <a:r>
              <a:rPr lang="en-GB" sz="1700" dirty="0">
                <a:latin typeface="Calibri"/>
                <a:ea typeface="Calibri"/>
                <a:cs typeface="Calibri"/>
                <a:sym typeface="Calibri"/>
              </a:rPr>
              <a:t> </a:t>
            </a:r>
            <a:r>
              <a:rPr lang="en-GB" sz="1700" dirty="0" err="1">
                <a:latin typeface="Calibri"/>
                <a:ea typeface="Calibri"/>
                <a:cs typeface="Calibri"/>
                <a:sym typeface="Calibri"/>
              </a:rPr>
              <a:t>mai</a:t>
            </a:r>
            <a:r>
              <a:rPr lang="en-GB" sz="1700" dirty="0">
                <a:latin typeface="Calibri"/>
                <a:ea typeface="Calibri"/>
                <a:cs typeface="Calibri"/>
                <a:sym typeface="Calibri"/>
              </a:rPr>
              <a:t> </a:t>
            </a:r>
            <a:r>
              <a:rPr lang="en-GB" sz="1700" dirty="0" err="1">
                <a:latin typeface="Calibri"/>
                <a:ea typeface="Calibri"/>
                <a:cs typeface="Calibri"/>
                <a:sym typeface="Calibri"/>
              </a:rPr>
              <a:t>mult</a:t>
            </a:r>
            <a:r>
              <a:rPr lang="en-GB" sz="1700" dirty="0">
                <a:latin typeface="Calibri"/>
                <a:ea typeface="Calibri"/>
                <a:cs typeface="Calibri"/>
                <a:sym typeface="Calibri"/>
              </a:rPr>
              <a:t> la </a:t>
            </a:r>
            <a:r>
              <a:rPr lang="en-GB" sz="1700" dirty="0" err="1">
                <a:latin typeface="Calibri"/>
                <a:ea typeface="Calibri"/>
                <a:cs typeface="Calibri"/>
                <a:sym typeface="Calibri"/>
              </a:rPr>
              <a:t>acea</a:t>
            </a:r>
            <a:r>
              <a:rPr lang="en-GB" sz="1700" dirty="0">
                <a:latin typeface="Calibri"/>
                <a:ea typeface="Calibri"/>
                <a:cs typeface="Calibri"/>
                <a:sym typeface="Calibri"/>
              </a:rPr>
              <a:t> </a:t>
            </a:r>
            <a:r>
              <a:rPr lang="en-GB" sz="1700" dirty="0" err="1">
                <a:latin typeface="Calibri"/>
                <a:ea typeface="Calibri"/>
                <a:cs typeface="Calibri"/>
                <a:sym typeface="Calibri"/>
              </a:rPr>
              <a:t>persoană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dirty="0" err="1">
                <a:latin typeface="Calibri"/>
                <a:ea typeface="Calibri"/>
                <a:cs typeface="Calibri"/>
                <a:sym typeface="Calibri"/>
              </a:rPr>
              <a:t>Ați</a:t>
            </a:r>
            <a:r>
              <a:rPr lang="en-GB" sz="1700" dirty="0">
                <a:latin typeface="Calibri"/>
                <a:ea typeface="Calibri"/>
                <a:cs typeface="Calibri"/>
                <a:sym typeface="Calibri"/>
              </a:rPr>
              <a:t> </a:t>
            </a:r>
            <a:r>
              <a:rPr lang="en-GB" sz="1700" dirty="0" err="1">
                <a:latin typeface="Calibri"/>
                <a:ea typeface="Calibri"/>
                <a:cs typeface="Calibri"/>
                <a:sym typeface="Calibri"/>
              </a:rPr>
              <a:t>schimba</a:t>
            </a:r>
            <a:r>
              <a:rPr lang="en-GB" sz="1700" dirty="0">
                <a:latin typeface="Calibri"/>
                <a:ea typeface="Calibri"/>
                <a:cs typeface="Calibri"/>
                <a:sym typeface="Calibri"/>
              </a:rPr>
              <a:t> </a:t>
            </a:r>
            <a:r>
              <a:rPr lang="en-GB" sz="1700" dirty="0" err="1">
                <a:latin typeface="Calibri"/>
                <a:ea typeface="Calibri"/>
                <a:cs typeface="Calibri"/>
                <a:sym typeface="Calibri"/>
              </a:rPr>
              <a:t>ceva</a:t>
            </a:r>
            <a:r>
              <a:rPr lang="en-GB" sz="1700" dirty="0">
                <a:latin typeface="Calibri"/>
                <a:ea typeface="Calibri"/>
                <a:cs typeface="Calibri"/>
                <a:sym typeface="Calibri"/>
              </a:rPr>
              <a:t> la </a:t>
            </a:r>
            <a:r>
              <a:rPr lang="en-GB" sz="1700" dirty="0" err="1">
                <a:latin typeface="Calibri"/>
                <a:ea typeface="Calibri"/>
                <a:cs typeface="Calibri"/>
                <a:sym typeface="Calibri"/>
              </a:rPr>
              <a:t>persoana</a:t>
            </a:r>
            <a:r>
              <a:rPr lang="en-GB" sz="1700" dirty="0">
                <a:latin typeface="Calibri"/>
                <a:ea typeface="Calibri"/>
                <a:cs typeface="Calibri"/>
                <a:sym typeface="Calibri"/>
              </a:rPr>
              <a:t> din </a:t>
            </a:r>
            <a:r>
              <a:rPr lang="en-GB" sz="1700" dirty="0" err="1">
                <a:latin typeface="Calibri"/>
                <a:ea typeface="Calibri"/>
                <a:cs typeface="Calibri"/>
                <a:sym typeface="Calibri"/>
              </a:rPr>
              <a:t>oglindă</a:t>
            </a:r>
            <a:r>
              <a:rPr lang="en-GB" sz="1700" dirty="0">
                <a:latin typeface="Calibri"/>
                <a:ea typeface="Calibri"/>
                <a:cs typeface="Calibri"/>
                <a:sym typeface="Calibri"/>
              </a:rPr>
              <a:t>?</a:t>
            </a:r>
            <a:endParaRPr sz="1700" dirty="0">
              <a:latin typeface="Calibri"/>
              <a:ea typeface="Calibri"/>
              <a:cs typeface="Calibri"/>
              <a:sym typeface="Calibri"/>
            </a:endParaRPr>
          </a:p>
        </p:txBody>
      </p:sp>
      <p:pic>
        <p:nvPicPr>
          <p:cNvPr id="257" name="Google Shape;257;g18c830645d5_0_18"/>
          <p:cNvPicPr preferRelativeResize="0"/>
          <p:nvPr/>
        </p:nvPicPr>
        <p:blipFill rotWithShape="1">
          <a:blip r:embed="rId4">
            <a:alphaModFix/>
          </a:blip>
          <a:srcRect/>
          <a:stretch/>
        </p:blipFill>
        <p:spPr>
          <a:xfrm rot="1042350">
            <a:off x="9364218" y="512470"/>
            <a:ext cx="2542589" cy="2430185"/>
          </a:xfrm>
          <a:prstGeom prst="rect">
            <a:avLst/>
          </a:prstGeom>
          <a:noFill/>
          <a:ln>
            <a:noFill/>
          </a:ln>
        </p:spPr>
      </p:pic>
      <p:sp>
        <p:nvSpPr>
          <p:cNvPr id="258" name="Google Shape;258;g18c830645d5_0_18"/>
          <p:cNvSpPr txBox="1"/>
          <p:nvPr/>
        </p:nvSpPr>
        <p:spPr>
          <a:xfrm rot="937212">
            <a:off x="9749751" y="958488"/>
            <a:ext cx="1771527" cy="169274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dirty="0"/>
              <a:t>Include </a:t>
            </a:r>
            <a:r>
              <a:rPr lang="en-GB" dirty="0" err="1"/>
              <a:t>acest</a:t>
            </a:r>
            <a:r>
              <a:rPr lang="en-GB" dirty="0"/>
              <a:t> </a:t>
            </a:r>
            <a:r>
              <a:rPr lang="en-GB" dirty="0" err="1"/>
              <a:t>exercițiu</a:t>
            </a:r>
            <a:r>
              <a:rPr lang="en-GB" dirty="0"/>
              <a:t> </a:t>
            </a:r>
            <a:r>
              <a:rPr lang="en-GB" dirty="0" err="1"/>
              <a:t>în</a:t>
            </a:r>
            <a:r>
              <a:rPr lang="en-GB" dirty="0"/>
              <a:t> </a:t>
            </a:r>
            <a:r>
              <a:rPr lang="en-GB" b="1" dirty="0" err="1"/>
              <a:t>rutina</a:t>
            </a:r>
            <a:r>
              <a:rPr lang="en-GB" b="1" dirty="0"/>
              <a:t> </a:t>
            </a:r>
            <a:r>
              <a:rPr lang="ro-RO" dirty="0"/>
              <a:t>ta</a:t>
            </a:r>
            <a:r>
              <a:rPr lang="en-GB" dirty="0"/>
              <a:t>. Vei </a:t>
            </a:r>
            <a:r>
              <a:rPr lang="en-GB" dirty="0" err="1"/>
              <a:t>vedea</a:t>
            </a:r>
            <a:r>
              <a:rPr lang="en-GB" dirty="0"/>
              <a:t> cum, </a:t>
            </a:r>
            <a:r>
              <a:rPr lang="en-GB" dirty="0" err="1"/>
              <a:t>încetul</a:t>
            </a:r>
            <a:r>
              <a:rPr lang="en-GB" dirty="0"/>
              <a:t> cu </a:t>
            </a:r>
            <a:r>
              <a:rPr lang="en-GB" dirty="0" err="1"/>
              <a:t>încetul</a:t>
            </a:r>
            <a:r>
              <a:rPr lang="en-GB" dirty="0"/>
              <a:t>, </a:t>
            </a:r>
            <a:r>
              <a:rPr lang="en-GB" dirty="0" err="1"/>
              <a:t>vei</a:t>
            </a:r>
            <a:r>
              <a:rPr lang="en-GB" dirty="0"/>
              <a:t> fi </a:t>
            </a:r>
            <a:r>
              <a:rPr lang="en-GB" dirty="0" err="1"/>
              <a:t>mai</a:t>
            </a:r>
            <a:r>
              <a:rPr lang="en-GB" dirty="0"/>
              <a:t> </a:t>
            </a:r>
            <a:r>
              <a:rPr lang="en-GB" dirty="0" err="1"/>
              <a:t>capabil</a:t>
            </a:r>
            <a:r>
              <a:rPr lang="ro-RO" dirty="0"/>
              <a:t>ă</a:t>
            </a:r>
            <a:r>
              <a:rPr lang="en-GB" dirty="0"/>
              <a:t> </a:t>
            </a:r>
            <a:r>
              <a:rPr lang="en-GB" dirty="0" err="1"/>
              <a:t>să</a:t>
            </a:r>
            <a:r>
              <a:rPr lang="en-GB" dirty="0"/>
              <a:t> </a:t>
            </a:r>
            <a:r>
              <a:rPr lang="en-GB" dirty="0" err="1"/>
              <a:t>vezi</a:t>
            </a:r>
            <a:r>
              <a:rPr lang="en-GB" dirty="0"/>
              <a:t> </a:t>
            </a:r>
            <a:r>
              <a:rPr lang="en-GB" dirty="0" err="1"/>
              <a:t>lucrurile</a:t>
            </a:r>
            <a:r>
              <a:rPr lang="en-GB" dirty="0"/>
              <a:t> </a:t>
            </a:r>
            <a:r>
              <a:rPr lang="en-GB" dirty="0" err="1"/>
              <a:t>pozitive</a:t>
            </a:r>
            <a:r>
              <a:rPr lang="en-GB" dirty="0"/>
              <a:t> </a:t>
            </a:r>
            <a:r>
              <a:rPr lang="en-GB" dirty="0" err="1"/>
              <a:t>despre</a:t>
            </a:r>
            <a:r>
              <a:rPr lang="en-GB" dirty="0"/>
              <a:t> tine. </a:t>
            </a:r>
            <a:endParaRPr sz="1400" b="1" i="0" u="none" strike="noStrike" cap="none" dirty="0">
              <a:solidFill>
                <a:srgbClr val="000000"/>
              </a:solidFill>
              <a:latin typeface="Arial"/>
              <a:ea typeface="Arial"/>
              <a:cs typeface="Arial"/>
              <a:sym typeface="Arial"/>
            </a:endParaRPr>
          </a:p>
        </p:txBody>
      </p:sp>
      <p:pic>
        <p:nvPicPr>
          <p:cNvPr id="259" name="Google Shape;259;g18c830645d5_0_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55825" y="2692150"/>
            <a:ext cx="3388325" cy="3700224"/>
          </a:xfrm>
          <a:prstGeom prst="rect">
            <a:avLst/>
          </a:prstGeom>
          <a:noFill/>
          <a:ln>
            <a:noFill/>
          </a:ln>
        </p:spPr>
      </p:pic>
      <p:sp>
        <p:nvSpPr>
          <p:cNvPr id="260" name="Google Shape;260;g18c830645d5_0_18"/>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612EF6A6-C7D8-992F-CE6F-EE29731D8022}"/>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64"/>
        <p:cNvGrpSpPr/>
        <p:nvPr/>
      </p:nvGrpSpPr>
      <p:grpSpPr>
        <a:xfrm>
          <a:off x="0" y="0"/>
          <a:ext cx="0" cy="0"/>
          <a:chOff x="0" y="0"/>
          <a:chExt cx="0" cy="0"/>
        </a:xfrm>
      </p:grpSpPr>
      <p:sp>
        <p:nvSpPr>
          <p:cNvPr id="266" name="Google Shape;266;p8"/>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5: </a:t>
            </a:r>
            <a:r>
              <a:rPr lang="en-GB" sz="2400">
                <a:solidFill>
                  <a:srgbClr val="21B4A9"/>
                </a:solidFill>
                <a:latin typeface="Calibri"/>
                <a:ea typeface="Calibri"/>
                <a:cs typeface="Calibri"/>
                <a:sym typeface="Calibri"/>
              </a:rPr>
              <a:t>Gânduri negative modificabile</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67" name="Google Shape;267;p8"/>
          <p:cNvSpPr txBox="1"/>
          <p:nvPr/>
        </p:nvSpPr>
        <p:spPr>
          <a:xfrm>
            <a:off x="3016155" y="1808650"/>
            <a:ext cx="7997700" cy="4511964"/>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Suprageneralizarea</a:t>
            </a:r>
            <a:r>
              <a:rPr lang="en-GB" sz="1900" b="1" dirty="0">
                <a:latin typeface="Calibri"/>
                <a:ea typeface="Calibri"/>
                <a:cs typeface="Calibri"/>
                <a:sym typeface="Calibri"/>
              </a:rPr>
              <a:t>: </a:t>
            </a:r>
            <a:r>
              <a:rPr lang="en-GB" sz="1900" dirty="0" err="1">
                <a:latin typeface="Calibri"/>
                <a:ea typeface="Calibri"/>
                <a:cs typeface="Calibri"/>
                <a:sym typeface="Calibri"/>
              </a:rPr>
              <a:t>Dintr</a:t>
            </a:r>
            <a:r>
              <a:rPr lang="en-GB" sz="1900" dirty="0">
                <a:latin typeface="Calibri"/>
                <a:ea typeface="Calibri"/>
                <a:cs typeface="Calibri"/>
                <a:sym typeface="Calibri"/>
              </a:rPr>
              <a:t>-un </a:t>
            </a:r>
            <a:r>
              <a:rPr lang="en-GB" sz="1900" dirty="0" err="1">
                <a:latin typeface="Calibri"/>
                <a:ea typeface="Calibri"/>
                <a:cs typeface="Calibri"/>
                <a:sym typeface="Calibri"/>
              </a:rPr>
              <a:t>fapt</a:t>
            </a:r>
            <a:r>
              <a:rPr lang="en-GB" sz="1900" dirty="0">
                <a:latin typeface="Calibri"/>
                <a:ea typeface="Calibri"/>
                <a:cs typeface="Calibri"/>
                <a:sym typeface="Calibri"/>
              </a:rPr>
              <a:t> </a:t>
            </a:r>
            <a:r>
              <a:rPr lang="en-GB" sz="1900" dirty="0" err="1">
                <a:latin typeface="Calibri"/>
                <a:ea typeface="Calibri"/>
                <a:cs typeface="Calibri"/>
                <a:sym typeface="Calibri"/>
              </a:rPr>
              <a:t>izolat</a:t>
            </a:r>
            <a:r>
              <a:rPr lang="en-GB" sz="1900" dirty="0">
                <a:latin typeface="Calibri"/>
                <a:ea typeface="Calibri"/>
                <a:cs typeface="Calibri"/>
                <a:sym typeface="Calibri"/>
              </a:rPr>
              <a:t> se </a:t>
            </a:r>
            <a:r>
              <a:rPr lang="en-GB" sz="1900" dirty="0" err="1">
                <a:latin typeface="Calibri"/>
                <a:ea typeface="Calibri"/>
                <a:cs typeface="Calibri"/>
                <a:sym typeface="Calibri"/>
              </a:rPr>
              <a:t>creează</a:t>
            </a:r>
            <a:r>
              <a:rPr lang="en-GB" sz="1900" dirty="0">
                <a:latin typeface="Calibri"/>
                <a:ea typeface="Calibri"/>
                <a:cs typeface="Calibri"/>
                <a:sym typeface="Calibri"/>
              </a:rPr>
              <a:t> o </a:t>
            </a:r>
            <a:r>
              <a:rPr lang="en-GB" sz="1900" dirty="0" err="1">
                <a:latin typeface="Calibri"/>
                <a:ea typeface="Calibri"/>
                <a:cs typeface="Calibri"/>
                <a:sym typeface="Calibri"/>
              </a:rPr>
              <a:t>regulă</a:t>
            </a:r>
            <a:r>
              <a:rPr lang="en-GB" sz="1900" dirty="0">
                <a:latin typeface="Calibri"/>
                <a:ea typeface="Calibri"/>
                <a:cs typeface="Calibri"/>
                <a:sym typeface="Calibri"/>
              </a:rPr>
              <a:t> </a:t>
            </a:r>
            <a:r>
              <a:rPr lang="en-GB" sz="1900" dirty="0" err="1">
                <a:latin typeface="Calibri"/>
                <a:ea typeface="Calibri"/>
                <a:cs typeface="Calibri"/>
                <a:sym typeface="Calibri"/>
              </a:rPr>
              <a:t>generală</a:t>
            </a:r>
            <a:r>
              <a:rPr lang="en-GB" sz="1900" dirty="0">
                <a:latin typeface="Calibri"/>
                <a:ea typeface="Calibri"/>
                <a:cs typeface="Calibri"/>
                <a:sym typeface="Calibri"/>
              </a:rPr>
              <a:t>, </a:t>
            </a:r>
            <a:r>
              <a:rPr lang="en-GB" sz="1900" dirty="0" err="1">
                <a:latin typeface="Calibri"/>
                <a:ea typeface="Calibri"/>
                <a:cs typeface="Calibri"/>
                <a:sym typeface="Calibri"/>
              </a:rPr>
              <a:t>universală</a:t>
            </a:r>
            <a:r>
              <a:rPr lang="en-GB" sz="1900" dirty="0">
                <a:latin typeface="Calibri"/>
                <a:ea typeface="Calibri"/>
                <a:cs typeface="Calibri"/>
                <a:sym typeface="Calibri"/>
              </a:rPr>
              <a:t>, </a:t>
            </a:r>
            <a:r>
              <a:rPr lang="en-GB" sz="1900" dirty="0" err="1">
                <a:latin typeface="Calibri"/>
                <a:ea typeface="Calibri"/>
                <a:cs typeface="Calibri"/>
                <a:sym typeface="Calibri"/>
              </a:rPr>
              <a:t>pentru</a:t>
            </a:r>
            <a:r>
              <a:rPr lang="en-GB" sz="1900" dirty="0">
                <a:latin typeface="Calibri"/>
                <a:ea typeface="Calibri"/>
                <a:cs typeface="Calibri"/>
                <a:sym typeface="Calibri"/>
              </a:rPr>
              <a:t> </a:t>
            </a:r>
            <a:r>
              <a:rPr lang="en-GB" sz="1900" dirty="0" err="1">
                <a:latin typeface="Calibri"/>
                <a:ea typeface="Calibri"/>
                <a:cs typeface="Calibri"/>
                <a:sym typeface="Calibri"/>
              </a:rPr>
              <a:t>orice</a:t>
            </a:r>
            <a:r>
              <a:rPr lang="en-GB" sz="1900" dirty="0">
                <a:latin typeface="Calibri"/>
                <a:ea typeface="Calibri"/>
                <a:cs typeface="Calibri"/>
                <a:sym typeface="Calibri"/>
              </a:rPr>
              <a:t> </a:t>
            </a:r>
            <a:r>
              <a:rPr lang="en-GB" sz="1900" dirty="0" err="1">
                <a:latin typeface="Calibri"/>
                <a:ea typeface="Calibri"/>
                <a:cs typeface="Calibri"/>
                <a:sym typeface="Calibri"/>
              </a:rPr>
              <a:t>situație</a:t>
            </a:r>
            <a:r>
              <a:rPr lang="en-GB" sz="1900" dirty="0">
                <a:latin typeface="Calibri"/>
                <a:ea typeface="Calibri"/>
                <a:cs typeface="Calibri"/>
                <a:sym typeface="Calibri"/>
              </a:rPr>
              <a:t> </a:t>
            </a:r>
            <a:r>
              <a:rPr lang="en-GB" sz="1900" dirty="0" err="1">
                <a:latin typeface="Calibri"/>
                <a:ea typeface="Calibri"/>
                <a:cs typeface="Calibri"/>
                <a:sym typeface="Calibri"/>
              </a:rPr>
              <a:t>și</a:t>
            </a:r>
            <a:r>
              <a:rPr lang="en-GB" sz="1900" dirty="0">
                <a:latin typeface="Calibri"/>
                <a:ea typeface="Calibri"/>
                <a:cs typeface="Calibri"/>
                <a:sym typeface="Calibri"/>
              </a:rPr>
              <a:t> moment: Am </a:t>
            </a:r>
            <a:r>
              <a:rPr lang="en-GB" sz="1900" dirty="0" err="1">
                <a:latin typeface="Calibri"/>
                <a:ea typeface="Calibri"/>
                <a:cs typeface="Calibri"/>
                <a:sym typeface="Calibri"/>
              </a:rPr>
              <a:t>eșuat</a:t>
            </a:r>
            <a:r>
              <a:rPr lang="en-GB" sz="1900" dirty="0">
                <a:latin typeface="Calibri"/>
                <a:ea typeface="Calibri"/>
                <a:cs typeface="Calibri"/>
                <a:sym typeface="Calibri"/>
              </a:rPr>
              <a:t> o </a:t>
            </a:r>
            <a:r>
              <a:rPr lang="en-GB" sz="1900" dirty="0" err="1">
                <a:latin typeface="Calibri"/>
                <a:ea typeface="Calibri"/>
                <a:cs typeface="Calibri"/>
                <a:sym typeface="Calibri"/>
              </a:rPr>
              <a:t>dată</a:t>
            </a:r>
            <a:r>
              <a:rPr lang="en-GB" sz="1900" dirty="0">
                <a:latin typeface="Calibri"/>
                <a:ea typeface="Calibri"/>
                <a:cs typeface="Calibri"/>
                <a:sym typeface="Calibri"/>
              </a:rPr>
              <a:t> (</a:t>
            </a:r>
            <a:r>
              <a:rPr lang="en-GB" sz="1900" dirty="0" err="1">
                <a:latin typeface="Calibri"/>
                <a:ea typeface="Calibri"/>
                <a:cs typeface="Calibri"/>
                <a:sym typeface="Calibri"/>
              </a:rPr>
              <a:t>în</a:t>
            </a:r>
            <a:r>
              <a:rPr lang="en-GB" sz="1900" dirty="0">
                <a:latin typeface="Calibri"/>
                <a:ea typeface="Calibri"/>
                <a:cs typeface="Calibri"/>
                <a:sym typeface="Calibri"/>
              </a:rPr>
              <a:t> </a:t>
            </a:r>
            <a:r>
              <a:rPr lang="en-GB" sz="1900" dirty="0" err="1">
                <a:latin typeface="Calibri"/>
                <a:ea typeface="Calibri"/>
                <a:cs typeface="Calibri"/>
                <a:sym typeface="Calibri"/>
              </a:rPr>
              <a:t>ceva</a:t>
            </a:r>
            <a:r>
              <a:rPr lang="en-GB" sz="1900" dirty="0">
                <a:latin typeface="Calibri"/>
                <a:ea typeface="Calibri"/>
                <a:cs typeface="Calibri"/>
                <a:sym typeface="Calibri"/>
              </a:rPr>
              <a:t> </a:t>
            </a:r>
            <a:r>
              <a:rPr lang="en-GB" sz="1900" dirty="0" err="1">
                <a:latin typeface="Calibri"/>
                <a:ea typeface="Calibri"/>
                <a:cs typeface="Calibri"/>
                <a:sym typeface="Calibri"/>
              </a:rPr>
              <a:t>concret</a:t>
            </a:r>
            <a:r>
              <a:rPr lang="en-GB" sz="1900" dirty="0">
                <a:latin typeface="Calibri"/>
                <a:ea typeface="Calibri"/>
                <a:cs typeface="Calibri"/>
                <a:sym typeface="Calibri"/>
              </a:rPr>
              <a:t>); </a:t>
            </a:r>
            <a:r>
              <a:rPr lang="en-GB" sz="1900" dirty="0" err="1">
                <a:latin typeface="Calibri"/>
                <a:ea typeface="Calibri"/>
                <a:cs typeface="Calibri"/>
                <a:sym typeface="Calibri"/>
              </a:rPr>
              <a:t>voi</a:t>
            </a:r>
            <a:r>
              <a:rPr lang="en-GB" sz="1900" dirty="0">
                <a:latin typeface="Calibri"/>
                <a:ea typeface="Calibri"/>
                <a:cs typeface="Calibri"/>
                <a:sym typeface="Calibri"/>
              </a:rPr>
              <a:t> </a:t>
            </a:r>
            <a:r>
              <a:rPr lang="en-GB" sz="1900" dirty="0" err="1">
                <a:latin typeface="Calibri"/>
                <a:ea typeface="Calibri"/>
                <a:cs typeface="Calibri"/>
                <a:sym typeface="Calibri"/>
              </a:rPr>
              <a:t>eșua</a:t>
            </a:r>
            <a:r>
              <a:rPr lang="en-GB" sz="1900" dirty="0">
                <a:latin typeface="Calibri"/>
                <a:ea typeface="Calibri"/>
                <a:cs typeface="Calibri"/>
                <a:sym typeface="Calibri"/>
              </a:rPr>
              <a:t> </a:t>
            </a:r>
            <a:r>
              <a:rPr lang="en-GB" sz="1900" dirty="0" err="1">
                <a:latin typeface="Calibri"/>
                <a:ea typeface="Calibri"/>
                <a:cs typeface="Calibri"/>
                <a:sym typeface="Calibri"/>
              </a:rPr>
              <a:t>întotdeauna</a:t>
            </a:r>
            <a:r>
              <a:rPr lang="en-GB" sz="1900" dirty="0">
                <a:latin typeface="Calibri"/>
                <a:ea typeface="Calibri"/>
                <a:cs typeface="Calibri"/>
                <a:sym typeface="Calibri"/>
              </a:rPr>
              <a:t>!</a:t>
            </a:r>
            <a:endParaRPr sz="1900" dirty="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dirty="0">
                <a:latin typeface="Calibri"/>
                <a:ea typeface="Calibri"/>
                <a:cs typeface="Calibri"/>
                <a:sym typeface="Calibri"/>
              </a:rPr>
              <a:t>De</a:t>
            </a:r>
            <a:r>
              <a:rPr lang="ro-RO" sz="1900" b="1" dirty="0">
                <a:latin typeface="Calibri"/>
                <a:ea typeface="Calibri"/>
                <a:cs typeface="Calibri"/>
                <a:sym typeface="Calibri"/>
              </a:rPr>
              <a:t>scriere</a:t>
            </a:r>
            <a:r>
              <a:rPr lang="en-GB" sz="1900" b="1" dirty="0">
                <a:latin typeface="Calibri"/>
                <a:ea typeface="Calibri"/>
                <a:cs typeface="Calibri"/>
                <a:sym typeface="Calibri"/>
              </a:rPr>
              <a:t> </a:t>
            </a:r>
            <a:r>
              <a:rPr lang="en-GB" sz="1900" b="1" dirty="0" err="1">
                <a:latin typeface="Calibri"/>
                <a:ea typeface="Calibri"/>
                <a:cs typeface="Calibri"/>
                <a:sym typeface="Calibri"/>
              </a:rPr>
              <a:t>globală</a:t>
            </a:r>
            <a:r>
              <a:rPr lang="en-GB" sz="1900" b="1" dirty="0">
                <a:latin typeface="Calibri"/>
                <a:ea typeface="Calibri"/>
                <a:cs typeface="Calibri"/>
                <a:sym typeface="Calibri"/>
              </a:rPr>
              <a:t>: </a:t>
            </a:r>
            <a:r>
              <a:rPr lang="en-GB" sz="1900" dirty="0">
                <a:latin typeface="Calibri"/>
                <a:ea typeface="Calibri"/>
                <a:cs typeface="Calibri"/>
                <a:sym typeface="Calibri"/>
              </a:rPr>
              <a:t>Se </a:t>
            </a:r>
            <a:r>
              <a:rPr lang="en-GB" sz="1900" dirty="0" err="1">
                <a:latin typeface="Calibri"/>
                <a:ea typeface="Calibri"/>
                <a:cs typeface="Calibri"/>
                <a:sym typeface="Calibri"/>
              </a:rPr>
              <a:t>folosesc</a:t>
            </a:r>
            <a:r>
              <a:rPr lang="en-GB" sz="1900" dirty="0">
                <a:latin typeface="Calibri"/>
                <a:ea typeface="Calibri"/>
                <a:cs typeface="Calibri"/>
                <a:sym typeface="Calibri"/>
              </a:rPr>
              <a:t> </a:t>
            </a:r>
            <a:r>
              <a:rPr lang="en-GB" sz="1900" dirty="0" err="1">
                <a:latin typeface="Calibri"/>
                <a:ea typeface="Calibri"/>
                <a:cs typeface="Calibri"/>
                <a:sym typeface="Calibri"/>
              </a:rPr>
              <a:t>termeni</a:t>
            </a:r>
            <a:r>
              <a:rPr lang="en-GB" sz="1900" dirty="0">
                <a:latin typeface="Calibri"/>
                <a:ea typeface="Calibri"/>
                <a:cs typeface="Calibri"/>
                <a:sym typeface="Calibri"/>
              </a:rPr>
              <a:t> </a:t>
            </a:r>
            <a:r>
              <a:rPr lang="en-GB" sz="1900" dirty="0" err="1">
                <a:latin typeface="Calibri"/>
                <a:ea typeface="Calibri"/>
                <a:cs typeface="Calibri"/>
                <a:sym typeface="Calibri"/>
              </a:rPr>
              <a:t>peiorativi</a:t>
            </a:r>
            <a:r>
              <a:rPr lang="en-GB" sz="1900" dirty="0">
                <a:latin typeface="Calibri"/>
                <a:ea typeface="Calibri"/>
                <a:cs typeface="Calibri"/>
                <a:sym typeface="Calibri"/>
              </a:rPr>
              <a:t> </a:t>
            </a:r>
            <a:r>
              <a:rPr lang="en-GB" sz="1900" dirty="0" err="1">
                <a:latin typeface="Calibri"/>
                <a:ea typeface="Calibri"/>
                <a:cs typeface="Calibri"/>
                <a:sym typeface="Calibri"/>
              </a:rPr>
              <a:t>pentru</a:t>
            </a:r>
            <a:r>
              <a:rPr lang="en-GB" sz="1900" dirty="0">
                <a:latin typeface="Calibri"/>
                <a:ea typeface="Calibri"/>
                <a:cs typeface="Calibri"/>
                <a:sym typeface="Calibri"/>
              </a:rPr>
              <a:t> a se </a:t>
            </a:r>
            <a:r>
              <a:rPr lang="en-GB" sz="1900" dirty="0" err="1">
                <a:latin typeface="Calibri"/>
                <a:ea typeface="Calibri"/>
                <a:cs typeface="Calibri"/>
                <a:sym typeface="Calibri"/>
              </a:rPr>
              <a:t>descrie</a:t>
            </a:r>
            <a:r>
              <a:rPr lang="en-GB" sz="1900" dirty="0">
                <a:latin typeface="Calibri"/>
                <a:ea typeface="Calibri"/>
                <a:cs typeface="Calibri"/>
                <a:sym typeface="Calibri"/>
              </a:rPr>
              <a:t> pe sine, </a:t>
            </a:r>
            <a:r>
              <a:rPr lang="en-GB" sz="1900" dirty="0" err="1">
                <a:latin typeface="Calibri"/>
                <a:ea typeface="Calibri"/>
                <a:cs typeface="Calibri"/>
                <a:sym typeface="Calibri"/>
              </a:rPr>
              <a:t>în</a:t>
            </a:r>
            <a:r>
              <a:rPr lang="en-GB" sz="1900" dirty="0">
                <a:latin typeface="Calibri"/>
                <a:ea typeface="Calibri"/>
                <a:cs typeface="Calibri"/>
                <a:sym typeface="Calibri"/>
              </a:rPr>
              <a:t> loc </a:t>
            </a:r>
            <a:r>
              <a:rPr lang="en-GB" sz="1900" dirty="0" err="1">
                <a:latin typeface="Calibri"/>
                <a:ea typeface="Calibri"/>
                <a:cs typeface="Calibri"/>
                <a:sym typeface="Calibri"/>
              </a:rPr>
              <a:t>să</a:t>
            </a:r>
            <a:r>
              <a:rPr lang="en-GB" sz="1900" dirty="0">
                <a:latin typeface="Calibri"/>
                <a:ea typeface="Calibri"/>
                <a:cs typeface="Calibri"/>
                <a:sym typeface="Calibri"/>
              </a:rPr>
              <a:t> se </a:t>
            </a:r>
            <a:r>
              <a:rPr lang="en-GB" sz="1900" dirty="0" err="1">
                <a:latin typeface="Calibri"/>
                <a:ea typeface="Calibri"/>
                <a:cs typeface="Calibri"/>
                <a:sym typeface="Calibri"/>
              </a:rPr>
              <a:t>descrie</a:t>
            </a:r>
            <a:r>
              <a:rPr lang="en-GB" sz="1900" dirty="0">
                <a:latin typeface="Calibri"/>
                <a:ea typeface="Calibri"/>
                <a:cs typeface="Calibri"/>
                <a:sym typeface="Calibri"/>
              </a:rPr>
              <a:t> </a:t>
            </a:r>
            <a:r>
              <a:rPr lang="en-GB" sz="1900" dirty="0" err="1">
                <a:latin typeface="Calibri"/>
                <a:ea typeface="Calibri"/>
                <a:cs typeface="Calibri"/>
                <a:sym typeface="Calibri"/>
              </a:rPr>
              <a:t>eroarea</a:t>
            </a:r>
            <a:r>
              <a:rPr lang="en-GB" sz="1900" dirty="0">
                <a:latin typeface="Calibri"/>
                <a:ea typeface="Calibri"/>
                <a:cs typeface="Calibri"/>
                <a:sym typeface="Calibri"/>
              </a:rPr>
              <a:t> </a:t>
            </a:r>
            <a:r>
              <a:rPr lang="en-GB" sz="1900" dirty="0" err="1">
                <a:latin typeface="Calibri"/>
                <a:ea typeface="Calibri"/>
                <a:cs typeface="Calibri"/>
                <a:sym typeface="Calibri"/>
              </a:rPr>
              <a:t>prin</a:t>
            </a:r>
            <a:r>
              <a:rPr lang="en-GB" sz="1900" dirty="0">
                <a:latin typeface="Calibri"/>
                <a:ea typeface="Calibri"/>
                <a:cs typeface="Calibri"/>
                <a:sym typeface="Calibri"/>
              </a:rPr>
              <a:t> </a:t>
            </a:r>
            <a:r>
              <a:rPr lang="en-GB" sz="1900" dirty="0" err="1">
                <a:latin typeface="Calibri"/>
                <a:ea typeface="Calibri"/>
                <a:cs typeface="Calibri"/>
                <a:sym typeface="Calibri"/>
              </a:rPr>
              <a:t>specificarea</a:t>
            </a:r>
            <a:r>
              <a:rPr lang="en-GB" sz="1900" dirty="0">
                <a:latin typeface="Calibri"/>
                <a:ea typeface="Calibri"/>
                <a:cs typeface="Calibri"/>
                <a:sym typeface="Calibri"/>
              </a:rPr>
              <a:t> </a:t>
            </a:r>
            <a:r>
              <a:rPr lang="en-GB" sz="1900" dirty="0" err="1">
                <a:latin typeface="Calibri"/>
                <a:ea typeface="Calibri"/>
                <a:cs typeface="Calibri"/>
                <a:sym typeface="Calibri"/>
              </a:rPr>
              <a:t>momentului</a:t>
            </a:r>
            <a:r>
              <a:rPr lang="en-GB" sz="1900" dirty="0">
                <a:latin typeface="Calibri"/>
                <a:ea typeface="Calibri"/>
                <a:cs typeface="Calibri"/>
                <a:sym typeface="Calibri"/>
              </a:rPr>
              <a:t> </a:t>
            </a:r>
            <a:r>
              <a:rPr lang="en-GB" sz="1900" dirty="0" err="1">
                <a:latin typeface="Calibri"/>
                <a:ea typeface="Calibri"/>
                <a:cs typeface="Calibri"/>
                <a:sym typeface="Calibri"/>
              </a:rPr>
              <a:t>în</a:t>
            </a:r>
            <a:r>
              <a:rPr lang="en-GB" sz="1900" dirty="0">
                <a:latin typeface="Calibri"/>
                <a:ea typeface="Calibri"/>
                <a:cs typeface="Calibri"/>
                <a:sym typeface="Calibri"/>
              </a:rPr>
              <a:t> care s-a </a:t>
            </a:r>
            <a:r>
              <a:rPr lang="en-GB" sz="1900" dirty="0" err="1">
                <a:latin typeface="Calibri"/>
                <a:ea typeface="Calibri"/>
                <a:cs typeface="Calibri"/>
                <a:sym typeface="Calibri"/>
              </a:rPr>
              <a:t>produs</a:t>
            </a:r>
            <a:r>
              <a:rPr lang="en-GB" sz="1900" dirty="0">
                <a:latin typeface="Calibri"/>
                <a:ea typeface="Calibri"/>
                <a:cs typeface="Calibri"/>
                <a:sym typeface="Calibri"/>
              </a:rPr>
              <a:t>: </a:t>
            </a:r>
            <a:r>
              <a:rPr lang="en-GB" sz="1900" dirty="0" err="1">
                <a:latin typeface="Calibri"/>
                <a:ea typeface="Calibri"/>
                <a:cs typeface="Calibri"/>
                <a:sym typeface="Calibri"/>
              </a:rPr>
              <a:t>Cât</a:t>
            </a:r>
            <a:r>
              <a:rPr lang="en-GB" sz="1900" dirty="0">
                <a:latin typeface="Calibri"/>
                <a:ea typeface="Calibri"/>
                <a:cs typeface="Calibri"/>
                <a:sym typeface="Calibri"/>
              </a:rPr>
              <a:t> de </a:t>
            </a:r>
            <a:r>
              <a:rPr lang="en-GB" sz="1900" dirty="0" err="1">
                <a:latin typeface="Calibri"/>
                <a:ea typeface="Calibri"/>
                <a:cs typeface="Calibri"/>
                <a:sym typeface="Calibri"/>
              </a:rPr>
              <a:t>neîndemânatic</a:t>
            </a:r>
            <a:r>
              <a:rPr lang="en-GB" sz="1900" dirty="0">
                <a:latin typeface="Calibri"/>
                <a:ea typeface="Calibri"/>
                <a:cs typeface="Calibri"/>
                <a:sym typeface="Calibri"/>
              </a:rPr>
              <a:t> sunt!</a:t>
            </a:r>
            <a:endParaRPr sz="1900" dirty="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Gândire</a:t>
            </a:r>
            <a:r>
              <a:rPr lang="en-GB" sz="1900" b="1" dirty="0">
                <a:latin typeface="Calibri"/>
                <a:ea typeface="Calibri"/>
                <a:cs typeface="Calibri"/>
                <a:sym typeface="Calibri"/>
              </a:rPr>
              <a:t> </a:t>
            </a:r>
            <a:r>
              <a:rPr lang="en-GB" sz="1900" b="1" dirty="0" err="1">
                <a:latin typeface="Calibri"/>
                <a:ea typeface="Calibri"/>
                <a:cs typeface="Calibri"/>
                <a:sym typeface="Calibri"/>
              </a:rPr>
              <a:t>polarizată</a:t>
            </a:r>
            <a:r>
              <a:rPr lang="en-GB" sz="1900" b="1" dirty="0">
                <a:latin typeface="Calibri"/>
                <a:ea typeface="Calibri"/>
                <a:cs typeface="Calibri"/>
                <a:sym typeface="Calibri"/>
              </a:rPr>
              <a:t>:</a:t>
            </a:r>
            <a:r>
              <a:rPr lang="en-GB" sz="1900" dirty="0">
                <a:latin typeface="Calibri"/>
                <a:ea typeface="Calibri"/>
                <a:cs typeface="Calibri"/>
                <a:sym typeface="Calibri"/>
              </a:rPr>
              <a:t> </a:t>
            </a:r>
            <a:r>
              <a:rPr lang="en-GB" sz="1900" dirty="0" err="1">
                <a:latin typeface="Calibri"/>
                <a:ea typeface="Calibri"/>
                <a:cs typeface="Calibri"/>
                <a:sym typeface="Calibri"/>
              </a:rPr>
              <a:t>Gândirea</a:t>
            </a:r>
            <a:r>
              <a:rPr lang="en-GB" sz="1900" dirty="0">
                <a:latin typeface="Calibri"/>
                <a:ea typeface="Calibri"/>
                <a:cs typeface="Calibri"/>
                <a:sym typeface="Calibri"/>
              </a:rPr>
              <a:t> de tip "</a:t>
            </a:r>
            <a:r>
              <a:rPr lang="en-GB" sz="1900" dirty="0" err="1">
                <a:latin typeface="Calibri"/>
                <a:ea typeface="Calibri"/>
                <a:cs typeface="Calibri"/>
                <a:sym typeface="Calibri"/>
              </a:rPr>
              <a:t>totul</a:t>
            </a:r>
            <a:r>
              <a:rPr lang="en-GB" sz="1900" dirty="0">
                <a:latin typeface="Calibri"/>
                <a:ea typeface="Calibri"/>
                <a:cs typeface="Calibri"/>
                <a:sym typeface="Calibri"/>
              </a:rPr>
              <a:t> </a:t>
            </a:r>
            <a:r>
              <a:rPr lang="en-GB" sz="1900" dirty="0" err="1">
                <a:latin typeface="Calibri"/>
                <a:ea typeface="Calibri"/>
                <a:cs typeface="Calibri"/>
                <a:sym typeface="Calibri"/>
              </a:rPr>
              <a:t>sau</a:t>
            </a:r>
            <a:r>
              <a:rPr lang="en-GB" sz="1900" dirty="0">
                <a:latin typeface="Calibri"/>
                <a:ea typeface="Calibri"/>
                <a:cs typeface="Calibri"/>
                <a:sym typeface="Calibri"/>
              </a:rPr>
              <a:t> </a:t>
            </a:r>
            <a:r>
              <a:rPr lang="en-GB" sz="1900" dirty="0" err="1">
                <a:latin typeface="Calibri"/>
                <a:ea typeface="Calibri"/>
                <a:cs typeface="Calibri"/>
                <a:sym typeface="Calibri"/>
              </a:rPr>
              <a:t>nimic</a:t>
            </a:r>
            <a:r>
              <a:rPr lang="en-GB" sz="1900" dirty="0">
                <a:latin typeface="Calibri"/>
                <a:ea typeface="Calibri"/>
                <a:cs typeface="Calibri"/>
                <a:sym typeface="Calibri"/>
              </a:rPr>
              <a:t>". </a:t>
            </a:r>
            <a:r>
              <a:rPr lang="en-GB" sz="1900" dirty="0" err="1">
                <a:latin typeface="Calibri"/>
                <a:ea typeface="Calibri"/>
                <a:cs typeface="Calibri"/>
                <a:sym typeface="Calibri"/>
              </a:rPr>
              <a:t>Lucrurile</a:t>
            </a:r>
            <a:r>
              <a:rPr lang="en-GB" sz="1900" dirty="0">
                <a:latin typeface="Calibri"/>
                <a:ea typeface="Calibri"/>
                <a:cs typeface="Calibri"/>
                <a:sym typeface="Calibri"/>
              </a:rPr>
              <a:t> sunt </a:t>
            </a:r>
            <a:r>
              <a:rPr lang="en-GB" sz="1900" dirty="0" err="1">
                <a:latin typeface="Calibri"/>
                <a:ea typeface="Calibri"/>
                <a:cs typeface="Calibri"/>
                <a:sym typeface="Calibri"/>
              </a:rPr>
              <a:t>duse</a:t>
            </a:r>
            <a:r>
              <a:rPr lang="en-GB" sz="1900" dirty="0">
                <a:latin typeface="Calibri"/>
                <a:ea typeface="Calibri"/>
                <a:cs typeface="Calibri"/>
                <a:sym typeface="Calibri"/>
              </a:rPr>
              <a:t> la extreme. </a:t>
            </a:r>
            <a:r>
              <a:rPr lang="en-GB" sz="1900" dirty="0" err="1">
                <a:latin typeface="Calibri"/>
                <a:ea typeface="Calibri"/>
                <a:cs typeface="Calibri"/>
                <a:sym typeface="Calibri"/>
              </a:rPr>
              <a:t>Categorii</a:t>
            </a:r>
            <a:r>
              <a:rPr lang="en-GB" sz="1900" dirty="0">
                <a:latin typeface="Calibri"/>
                <a:ea typeface="Calibri"/>
                <a:cs typeface="Calibri"/>
                <a:sym typeface="Calibri"/>
              </a:rPr>
              <a:t> absolute. </a:t>
            </a:r>
            <a:r>
              <a:rPr lang="en-GB" sz="1900" dirty="0" err="1">
                <a:latin typeface="Calibri"/>
                <a:ea typeface="Calibri"/>
                <a:cs typeface="Calibri"/>
                <a:sym typeface="Calibri"/>
              </a:rPr>
              <a:t>Evaluările</a:t>
            </a:r>
            <a:r>
              <a:rPr lang="en-GB" sz="1900" dirty="0">
                <a:latin typeface="Calibri"/>
                <a:ea typeface="Calibri"/>
                <a:cs typeface="Calibri"/>
                <a:sym typeface="Calibri"/>
              </a:rPr>
              <a:t> relative nu sunt </a:t>
            </a:r>
            <a:r>
              <a:rPr lang="en-GB" sz="1900" dirty="0" err="1">
                <a:latin typeface="Calibri"/>
                <a:ea typeface="Calibri"/>
                <a:cs typeface="Calibri"/>
                <a:sym typeface="Calibri"/>
              </a:rPr>
              <a:t>acceptate</a:t>
            </a:r>
            <a:r>
              <a:rPr lang="en-GB" sz="1900" dirty="0">
                <a:latin typeface="Calibri"/>
                <a:ea typeface="Calibri"/>
                <a:cs typeface="Calibri"/>
                <a:sym typeface="Calibri"/>
              </a:rPr>
              <a:t> </a:t>
            </a:r>
            <a:r>
              <a:rPr lang="en-GB" sz="1900" dirty="0" err="1">
                <a:latin typeface="Calibri"/>
                <a:ea typeface="Calibri"/>
                <a:cs typeface="Calibri"/>
                <a:sym typeface="Calibri"/>
              </a:rPr>
              <a:t>sau</a:t>
            </a:r>
            <a:r>
              <a:rPr lang="en-GB" sz="1900" dirty="0">
                <a:latin typeface="Calibri"/>
                <a:ea typeface="Calibri"/>
                <a:cs typeface="Calibri"/>
                <a:sym typeface="Calibri"/>
              </a:rPr>
              <a:t> </a:t>
            </a:r>
            <a:r>
              <a:rPr lang="en-GB" sz="1900" dirty="0" err="1">
                <a:latin typeface="Calibri"/>
                <a:ea typeface="Calibri"/>
                <a:cs typeface="Calibri"/>
                <a:sym typeface="Calibri"/>
              </a:rPr>
              <a:t>cunoscute</a:t>
            </a:r>
            <a:r>
              <a:rPr lang="en-GB" sz="1900" dirty="0">
                <a:latin typeface="Calibri"/>
                <a:ea typeface="Calibri"/>
                <a:cs typeface="Calibri"/>
                <a:sym typeface="Calibri"/>
              </a:rPr>
              <a:t>. </a:t>
            </a:r>
            <a:endParaRPr sz="1900" dirty="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Autoacuzarea</a:t>
            </a:r>
            <a:r>
              <a:rPr lang="en-GB" sz="1900" b="1" dirty="0">
                <a:latin typeface="Calibri"/>
                <a:ea typeface="Calibri"/>
                <a:cs typeface="Calibri"/>
                <a:sym typeface="Calibri"/>
              </a:rPr>
              <a:t>: </a:t>
            </a:r>
            <a:r>
              <a:rPr lang="ro-RO" sz="1900" dirty="0">
                <a:latin typeface="Calibri"/>
                <a:ea typeface="Calibri"/>
                <a:cs typeface="Calibri"/>
                <a:sym typeface="Calibri"/>
              </a:rPr>
              <a:t>S</a:t>
            </a:r>
            <a:r>
              <a:rPr lang="en-GB" sz="1900" dirty="0">
                <a:latin typeface="Calibri"/>
                <a:ea typeface="Calibri"/>
                <a:cs typeface="Calibri"/>
                <a:sym typeface="Calibri"/>
              </a:rPr>
              <a:t>e </a:t>
            </a:r>
            <a:r>
              <a:rPr lang="en-GB" sz="1900" dirty="0" err="1">
                <a:latin typeface="Calibri"/>
                <a:ea typeface="Calibri"/>
                <a:cs typeface="Calibri"/>
                <a:sym typeface="Calibri"/>
              </a:rPr>
              <a:t>consideră</a:t>
            </a:r>
            <a:r>
              <a:rPr lang="en-GB" sz="1900" dirty="0">
                <a:latin typeface="Calibri"/>
                <a:ea typeface="Calibri"/>
                <a:cs typeface="Calibri"/>
                <a:sym typeface="Calibri"/>
              </a:rPr>
              <a:t> </a:t>
            </a:r>
            <a:r>
              <a:rPr lang="en-GB" sz="1900" dirty="0" err="1">
                <a:latin typeface="Calibri"/>
                <a:ea typeface="Calibri"/>
                <a:cs typeface="Calibri"/>
                <a:sym typeface="Calibri"/>
              </a:rPr>
              <a:t>vinovat</a:t>
            </a:r>
            <a:r>
              <a:rPr lang="ro-RO" sz="1900" dirty="0">
                <a:latin typeface="Calibri"/>
                <a:ea typeface="Calibri"/>
                <a:cs typeface="Calibri"/>
                <a:sym typeface="Calibri"/>
              </a:rPr>
              <a:t>ă</a:t>
            </a:r>
            <a:r>
              <a:rPr lang="en-GB" sz="1900" dirty="0">
                <a:latin typeface="Calibri"/>
                <a:ea typeface="Calibri"/>
                <a:cs typeface="Calibri"/>
                <a:sym typeface="Calibri"/>
              </a:rPr>
              <a:t> de </a:t>
            </a:r>
            <a:r>
              <a:rPr lang="en-GB" sz="1900" dirty="0" err="1">
                <a:latin typeface="Calibri"/>
                <a:ea typeface="Calibri"/>
                <a:cs typeface="Calibri"/>
                <a:sym typeface="Calibri"/>
              </a:rPr>
              <a:t>orice</a:t>
            </a:r>
            <a:r>
              <a:rPr lang="en-GB" sz="1900" dirty="0">
                <a:latin typeface="Calibri"/>
                <a:ea typeface="Calibri"/>
                <a:cs typeface="Calibri"/>
                <a:sym typeface="Calibri"/>
              </a:rPr>
              <a:t>. </a:t>
            </a:r>
            <a:r>
              <a:rPr lang="ro-RO" sz="1900" dirty="0">
                <a:latin typeface="Calibri"/>
                <a:ea typeface="Calibri"/>
                <a:cs typeface="Calibri"/>
                <a:sym typeface="Calibri"/>
              </a:rPr>
              <a:t>”</a:t>
            </a:r>
            <a:r>
              <a:rPr lang="en-GB" sz="1900" dirty="0">
                <a:latin typeface="Calibri"/>
                <a:ea typeface="Calibri"/>
                <a:cs typeface="Calibri"/>
                <a:sym typeface="Calibri"/>
              </a:rPr>
              <a:t>Eu sunt de </a:t>
            </a:r>
            <a:r>
              <a:rPr lang="en-GB" sz="1900" dirty="0" err="1">
                <a:latin typeface="Calibri"/>
                <a:ea typeface="Calibri"/>
                <a:cs typeface="Calibri"/>
                <a:sym typeface="Calibri"/>
              </a:rPr>
              <a:t>vină</a:t>
            </a:r>
            <a:r>
              <a:rPr lang="en-GB" sz="1900" dirty="0">
                <a:latin typeface="Calibri"/>
                <a:ea typeface="Calibri"/>
                <a:cs typeface="Calibri"/>
                <a:sym typeface="Calibri"/>
              </a:rPr>
              <a:t>, </a:t>
            </a:r>
            <a:r>
              <a:rPr lang="en-GB" sz="1900" dirty="0" err="1">
                <a:latin typeface="Calibri"/>
                <a:ea typeface="Calibri"/>
                <a:cs typeface="Calibri"/>
                <a:sym typeface="Calibri"/>
              </a:rPr>
              <a:t>ar</a:t>
            </a:r>
            <a:r>
              <a:rPr lang="en-GB" sz="1900" dirty="0">
                <a:latin typeface="Calibri"/>
                <a:ea typeface="Calibri"/>
                <a:cs typeface="Calibri"/>
                <a:sym typeface="Calibri"/>
              </a:rPr>
              <a:t> fi </a:t>
            </a:r>
            <a:r>
              <a:rPr lang="en-GB" sz="1900" dirty="0" err="1">
                <a:latin typeface="Calibri"/>
                <a:ea typeface="Calibri"/>
                <a:cs typeface="Calibri"/>
                <a:sym typeface="Calibri"/>
              </a:rPr>
              <a:t>trebuit</a:t>
            </a:r>
            <a:r>
              <a:rPr lang="en-GB" sz="1900" dirty="0">
                <a:latin typeface="Calibri"/>
                <a:ea typeface="Calibri"/>
                <a:cs typeface="Calibri"/>
                <a:sym typeface="Calibri"/>
              </a:rPr>
              <a:t> </a:t>
            </a:r>
            <a:r>
              <a:rPr lang="en-GB" sz="1900" dirty="0" err="1">
                <a:latin typeface="Calibri"/>
                <a:ea typeface="Calibri"/>
                <a:cs typeface="Calibri"/>
                <a:sym typeface="Calibri"/>
              </a:rPr>
              <a:t>să</a:t>
            </a:r>
            <a:r>
              <a:rPr lang="en-GB" sz="1900" dirty="0">
                <a:latin typeface="Calibri"/>
                <a:ea typeface="Calibri"/>
                <a:cs typeface="Calibri"/>
                <a:sym typeface="Calibri"/>
              </a:rPr>
              <a:t>-mi </a:t>
            </a:r>
            <a:r>
              <a:rPr lang="en-GB" sz="1900" dirty="0" err="1">
                <a:latin typeface="Calibri"/>
                <a:ea typeface="Calibri"/>
                <a:cs typeface="Calibri"/>
                <a:sym typeface="Calibri"/>
              </a:rPr>
              <a:t>dau</a:t>
            </a:r>
            <a:r>
              <a:rPr lang="en-GB" sz="1900" dirty="0">
                <a:latin typeface="Calibri"/>
                <a:ea typeface="Calibri"/>
                <a:cs typeface="Calibri"/>
                <a:sym typeface="Calibri"/>
              </a:rPr>
              <a:t> </a:t>
            </a:r>
            <a:r>
              <a:rPr lang="en-GB" sz="1900" dirty="0" err="1">
                <a:latin typeface="Calibri"/>
                <a:ea typeface="Calibri"/>
                <a:cs typeface="Calibri"/>
                <a:sym typeface="Calibri"/>
              </a:rPr>
              <a:t>seama</a:t>
            </a:r>
            <a:r>
              <a:rPr lang="en-GB" sz="1900" dirty="0">
                <a:latin typeface="Calibri"/>
                <a:ea typeface="Calibri"/>
                <a:cs typeface="Calibri"/>
                <a:sym typeface="Calibri"/>
              </a:rPr>
              <a:t>!</a:t>
            </a:r>
            <a:r>
              <a:rPr lang="ro-RO" sz="1900" dirty="0">
                <a:latin typeface="Calibri"/>
                <a:ea typeface="Calibri"/>
                <a:cs typeface="Calibri"/>
                <a:sym typeface="Calibri"/>
              </a:rPr>
              <a:t>”</a:t>
            </a:r>
            <a:endParaRPr sz="1900" dirty="0">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800"/>
              <a:buFont typeface="Arial"/>
              <a:buNone/>
            </a:pPr>
            <a:endParaRPr sz="1900" b="1" dirty="0">
              <a:latin typeface="Calibri"/>
              <a:ea typeface="Calibri"/>
              <a:cs typeface="Calibri"/>
              <a:sym typeface="Calibri"/>
            </a:endParaRPr>
          </a:p>
        </p:txBody>
      </p:sp>
      <p:sp>
        <p:nvSpPr>
          <p:cNvPr id="268" name="Google Shape;268;p8"/>
          <p:cNvSpPr/>
          <p:nvPr/>
        </p:nvSpPr>
        <p:spPr>
          <a:xfrm>
            <a:off x="2732055" y="2028610"/>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8"/>
          <p:cNvSpPr/>
          <p:nvPr/>
        </p:nvSpPr>
        <p:spPr>
          <a:xfrm>
            <a:off x="2732055" y="3108161"/>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8"/>
          <p:cNvSpPr/>
          <p:nvPr/>
        </p:nvSpPr>
        <p:spPr>
          <a:xfrm>
            <a:off x="2732055" y="4187700"/>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8"/>
          <p:cNvSpPr/>
          <p:nvPr/>
        </p:nvSpPr>
        <p:spPr>
          <a:xfrm>
            <a:off x="2732055" y="4925151"/>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2" name="Google Shape;272;p8"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8319" y="2413105"/>
            <a:ext cx="1965121" cy="3256753"/>
          </a:xfrm>
          <a:prstGeom prst="rect">
            <a:avLst/>
          </a:prstGeom>
          <a:noFill/>
          <a:ln>
            <a:noFill/>
          </a:ln>
        </p:spPr>
      </p:pic>
      <p:sp>
        <p:nvSpPr>
          <p:cNvPr id="273" name="Google Shape;273;p8"/>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23A4E0EB-9BF1-42AF-B8F3-FD0B6D168A6E}"/>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77"/>
        <p:cNvGrpSpPr/>
        <p:nvPr/>
      </p:nvGrpSpPr>
      <p:grpSpPr>
        <a:xfrm>
          <a:off x="0" y="0"/>
          <a:ext cx="0" cy="0"/>
          <a:chOff x="0" y="0"/>
          <a:chExt cx="0" cy="0"/>
        </a:xfrm>
      </p:grpSpPr>
      <p:sp>
        <p:nvSpPr>
          <p:cNvPr id="279" name="Google Shape;279;p9"/>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5: </a:t>
            </a:r>
            <a:r>
              <a:rPr lang="en-GB" sz="2400" dirty="0" err="1">
                <a:solidFill>
                  <a:srgbClr val="21B4A9"/>
                </a:solidFill>
                <a:latin typeface="Calibri"/>
                <a:ea typeface="Calibri"/>
                <a:cs typeface="Calibri"/>
                <a:sym typeface="Calibri"/>
              </a:rPr>
              <a:t>Gânduri</a:t>
            </a:r>
            <a:r>
              <a:rPr lang="en-GB" sz="2400" dirty="0">
                <a:solidFill>
                  <a:srgbClr val="21B4A9"/>
                </a:solidFill>
                <a:latin typeface="Calibri"/>
                <a:ea typeface="Calibri"/>
                <a:cs typeface="Calibri"/>
                <a:sym typeface="Calibri"/>
              </a:rPr>
              <a:t> negative </a:t>
            </a:r>
            <a:r>
              <a:rPr lang="en-GB" sz="2400" dirty="0" err="1">
                <a:solidFill>
                  <a:srgbClr val="21B4A9"/>
                </a:solidFill>
                <a:latin typeface="Calibri"/>
                <a:ea typeface="Calibri"/>
                <a:cs typeface="Calibri"/>
                <a:sym typeface="Calibri"/>
              </a:rPr>
              <a:t>modificabile</a:t>
            </a:r>
            <a:endParaRPr sz="2400" b="0" i="0" u="none" strike="noStrike" cap="none" dirty="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21B4A9"/>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p:txBody>
      </p:sp>
      <p:sp>
        <p:nvSpPr>
          <p:cNvPr id="280" name="Google Shape;280;p9"/>
          <p:cNvSpPr txBox="1"/>
          <p:nvPr/>
        </p:nvSpPr>
        <p:spPr>
          <a:xfrm>
            <a:off x="2893301" y="1818535"/>
            <a:ext cx="8406900" cy="4098774"/>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Personalizare</a:t>
            </a:r>
            <a:r>
              <a:rPr lang="en-GB" sz="1900" b="1" dirty="0">
                <a:latin typeface="Calibri"/>
                <a:ea typeface="Calibri"/>
                <a:cs typeface="Calibri"/>
                <a:sym typeface="Calibri"/>
              </a:rPr>
              <a:t>: </a:t>
            </a:r>
            <a:r>
              <a:rPr lang="en-GB" sz="1900" dirty="0" err="1">
                <a:latin typeface="Calibri"/>
                <a:ea typeface="Calibri"/>
                <a:cs typeface="Calibri"/>
                <a:sym typeface="Calibri"/>
              </a:rPr>
              <a:t>Presupunem</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t>
            </a:r>
            <a:r>
              <a:rPr lang="en-GB" sz="1900" dirty="0" err="1">
                <a:latin typeface="Calibri"/>
                <a:ea typeface="Calibri"/>
                <a:cs typeface="Calibri"/>
                <a:sym typeface="Calibri"/>
              </a:rPr>
              <a:t>totul</a:t>
            </a:r>
            <a:r>
              <a:rPr lang="en-GB" sz="1900" dirty="0">
                <a:latin typeface="Calibri"/>
                <a:ea typeface="Calibri"/>
                <a:cs typeface="Calibri"/>
                <a:sym typeface="Calibri"/>
              </a:rPr>
              <a:t> are </a:t>
            </a:r>
            <a:r>
              <a:rPr lang="en-GB" sz="1900" dirty="0" err="1">
                <a:latin typeface="Calibri"/>
                <a:ea typeface="Calibri"/>
                <a:cs typeface="Calibri"/>
                <a:sym typeface="Calibri"/>
              </a:rPr>
              <a:t>legătură</a:t>
            </a:r>
            <a:r>
              <a:rPr lang="en-GB" sz="1900" dirty="0">
                <a:latin typeface="Calibri"/>
                <a:ea typeface="Calibri"/>
                <a:cs typeface="Calibri"/>
                <a:sym typeface="Calibri"/>
              </a:rPr>
              <a:t> cu </a:t>
            </a:r>
            <a:r>
              <a:rPr lang="en-GB" sz="1900" dirty="0" err="1">
                <a:latin typeface="Calibri"/>
                <a:ea typeface="Calibri"/>
                <a:cs typeface="Calibri"/>
                <a:sym typeface="Calibri"/>
              </a:rPr>
              <a:t>noi</a:t>
            </a:r>
            <a:r>
              <a:rPr lang="en-GB" sz="1900" dirty="0">
                <a:latin typeface="Calibri"/>
                <a:ea typeface="Calibri"/>
                <a:cs typeface="Calibri"/>
                <a:sym typeface="Calibri"/>
              </a:rPr>
              <a:t> </a:t>
            </a:r>
            <a:r>
              <a:rPr lang="en-GB" sz="1900" dirty="0" err="1">
                <a:latin typeface="Calibri"/>
                <a:ea typeface="Calibri"/>
                <a:cs typeface="Calibri"/>
                <a:sym typeface="Calibri"/>
              </a:rPr>
              <a:t>și</a:t>
            </a:r>
            <a:r>
              <a:rPr lang="en-GB" sz="1900" dirty="0">
                <a:latin typeface="Calibri"/>
                <a:ea typeface="Calibri"/>
                <a:cs typeface="Calibri"/>
                <a:sym typeface="Calibri"/>
              </a:rPr>
              <a:t> ne </a:t>
            </a:r>
            <a:r>
              <a:rPr lang="en-GB" sz="1900" dirty="0" err="1">
                <a:latin typeface="Calibri"/>
                <a:ea typeface="Calibri"/>
                <a:cs typeface="Calibri"/>
                <a:sym typeface="Calibri"/>
              </a:rPr>
              <a:t>comparăm</a:t>
            </a:r>
            <a:r>
              <a:rPr lang="en-GB" sz="1900" dirty="0">
                <a:latin typeface="Calibri"/>
                <a:ea typeface="Calibri"/>
                <a:cs typeface="Calibri"/>
                <a:sym typeface="Calibri"/>
              </a:rPr>
              <a:t> </a:t>
            </a:r>
            <a:r>
              <a:rPr lang="en-GB" sz="1900" dirty="0" err="1">
                <a:latin typeface="Calibri"/>
                <a:ea typeface="Calibri"/>
                <a:cs typeface="Calibri"/>
                <a:sym typeface="Calibri"/>
              </a:rPr>
              <a:t>în</a:t>
            </a:r>
            <a:r>
              <a:rPr lang="en-GB" sz="1900" dirty="0">
                <a:latin typeface="Calibri"/>
                <a:ea typeface="Calibri"/>
                <a:cs typeface="Calibri"/>
                <a:sym typeface="Calibri"/>
              </a:rPr>
              <a:t> mod </a:t>
            </a:r>
            <a:r>
              <a:rPr lang="en-GB" sz="1900" dirty="0" err="1">
                <a:latin typeface="Calibri"/>
                <a:ea typeface="Calibri"/>
                <a:cs typeface="Calibri"/>
                <a:sym typeface="Calibri"/>
              </a:rPr>
              <a:t>negativ</a:t>
            </a:r>
            <a:r>
              <a:rPr lang="en-GB" sz="1900" dirty="0">
                <a:latin typeface="Calibri"/>
                <a:ea typeface="Calibri"/>
                <a:cs typeface="Calibri"/>
                <a:sym typeface="Calibri"/>
              </a:rPr>
              <a:t> cu </a:t>
            </a:r>
            <a:r>
              <a:rPr lang="en-GB" sz="1900" dirty="0" err="1">
                <a:latin typeface="Calibri"/>
                <a:ea typeface="Calibri"/>
                <a:cs typeface="Calibri"/>
                <a:sym typeface="Calibri"/>
              </a:rPr>
              <a:t>alte</a:t>
            </a:r>
            <a:r>
              <a:rPr lang="en-GB" sz="1900" dirty="0">
                <a:latin typeface="Calibri"/>
                <a:ea typeface="Calibri"/>
                <a:cs typeface="Calibri"/>
                <a:sym typeface="Calibri"/>
              </a:rPr>
              <a:t> </a:t>
            </a:r>
            <a:r>
              <a:rPr lang="en-GB" sz="1900" dirty="0" err="1">
                <a:latin typeface="Calibri"/>
                <a:ea typeface="Calibri"/>
                <a:cs typeface="Calibri"/>
                <a:sym typeface="Calibri"/>
              </a:rPr>
              <a:t>persoane</a:t>
            </a:r>
            <a:r>
              <a:rPr lang="en-GB" sz="1900" dirty="0">
                <a:latin typeface="Calibri"/>
                <a:ea typeface="Calibri"/>
                <a:cs typeface="Calibri"/>
                <a:sym typeface="Calibri"/>
              </a:rPr>
              <a:t>. </a:t>
            </a:r>
            <a:r>
              <a:rPr lang="ro-RO" sz="1900" dirty="0">
                <a:latin typeface="Calibri"/>
                <a:ea typeface="Calibri"/>
                <a:cs typeface="Calibri"/>
                <a:sym typeface="Calibri"/>
              </a:rPr>
              <a:t>„ Se uită urât la mine, </a:t>
            </a:r>
            <a:r>
              <a:rPr lang="en-GB" sz="1900" dirty="0" err="1">
                <a:latin typeface="Calibri"/>
                <a:ea typeface="Calibri"/>
                <a:cs typeface="Calibri"/>
                <a:sym typeface="Calibri"/>
              </a:rPr>
              <a:t>ce</a:t>
            </a:r>
            <a:r>
              <a:rPr lang="en-GB" sz="1900" dirty="0">
                <a:latin typeface="Calibri"/>
                <a:ea typeface="Calibri"/>
                <a:cs typeface="Calibri"/>
                <a:sym typeface="Calibri"/>
              </a:rPr>
              <a:t> </a:t>
            </a:r>
            <a:r>
              <a:rPr lang="en-GB" sz="1900" dirty="0" err="1">
                <a:latin typeface="Calibri"/>
                <a:ea typeface="Calibri"/>
                <a:cs typeface="Calibri"/>
                <a:sym typeface="Calibri"/>
              </a:rPr>
              <a:t>i</a:t>
            </a:r>
            <a:r>
              <a:rPr lang="en-GB" sz="1900" dirty="0">
                <a:latin typeface="Calibri"/>
                <a:ea typeface="Calibri"/>
                <a:cs typeface="Calibri"/>
                <a:sym typeface="Calibri"/>
              </a:rPr>
              <a:t>-am </a:t>
            </a:r>
            <a:r>
              <a:rPr lang="en-GB" sz="1900" dirty="0" err="1">
                <a:latin typeface="Calibri"/>
                <a:ea typeface="Calibri"/>
                <a:cs typeface="Calibri"/>
                <a:sym typeface="Calibri"/>
              </a:rPr>
              <a:t>făcut</a:t>
            </a:r>
            <a:r>
              <a:rPr lang="en-GB" sz="1900" dirty="0">
                <a:latin typeface="Calibri"/>
                <a:ea typeface="Calibri"/>
                <a:cs typeface="Calibri"/>
                <a:sym typeface="Calibri"/>
              </a:rPr>
              <a:t> </a:t>
            </a:r>
            <a:r>
              <a:rPr lang="en-GB" sz="1900" dirty="0" err="1">
                <a:latin typeface="Calibri"/>
                <a:ea typeface="Calibri"/>
                <a:cs typeface="Calibri"/>
                <a:sym typeface="Calibri"/>
              </a:rPr>
              <a:t>eu</a:t>
            </a:r>
            <a:r>
              <a:rPr lang="ro-RO" sz="1900" dirty="0">
                <a:latin typeface="Calibri"/>
                <a:ea typeface="Calibri"/>
                <a:cs typeface="Calibri"/>
                <a:sym typeface="Calibri"/>
              </a:rPr>
              <a:t>?”</a:t>
            </a:r>
            <a:endParaRPr sz="1900" dirty="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Lectură</a:t>
            </a:r>
            <a:r>
              <a:rPr lang="en-GB" sz="1900" b="1" dirty="0">
                <a:latin typeface="Calibri"/>
                <a:ea typeface="Calibri"/>
                <a:cs typeface="Calibri"/>
                <a:sym typeface="Calibri"/>
              </a:rPr>
              <a:t> de </a:t>
            </a:r>
            <a:r>
              <a:rPr lang="en-GB" sz="1900" b="1" dirty="0" err="1">
                <a:latin typeface="Calibri"/>
                <a:ea typeface="Calibri"/>
                <a:cs typeface="Calibri"/>
                <a:sym typeface="Calibri"/>
              </a:rPr>
              <a:t>gândire</a:t>
            </a:r>
            <a:r>
              <a:rPr lang="en-GB" sz="1900" b="1" dirty="0">
                <a:latin typeface="Calibri"/>
                <a:ea typeface="Calibri"/>
                <a:cs typeface="Calibri"/>
                <a:sym typeface="Calibri"/>
              </a:rPr>
              <a:t>: </a:t>
            </a:r>
            <a:r>
              <a:rPr lang="en-GB" sz="1900" dirty="0" err="1">
                <a:latin typeface="Calibri"/>
                <a:ea typeface="Calibri"/>
                <a:cs typeface="Calibri"/>
                <a:sym typeface="Calibri"/>
              </a:rPr>
              <a:t>Presupui</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t>
            </a:r>
            <a:r>
              <a:rPr lang="en-GB" sz="1900" dirty="0" err="1">
                <a:latin typeface="Calibri"/>
                <a:ea typeface="Calibri"/>
                <a:cs typeface="Calibri"/>
                <a:sym typeface="Calibri"/>
              </a:rPr>
              <a:t>ceilalți</a:t>
            </a:r>
            <a:r>
              <a:rPr lang="en-GB" sz="1900" dirty="0">
                <a:latin typeface="Calibri"/>
                <a:ea typeface="Calibri"/>
                <a:cs typeface="Calibri"/>
                <a:sym typeface="Calibri"/>
              </a:rPr>
              <a:t> nu sunt </a:t>
            </a:r>
            <a:r>
              <a:rPr lang="en-GB" sz="1900" dirty="0" err="1">
                <a:latin typeface="Calibri"/>
                <a:ea typeface="Calibri"/>
                <a:cs typeface="Calibri"/>
                <a:sym typeface="Calibri"/>
              </a:rPr>
              <a:t>interesați</a:t>
            </a:r>
            <a:r>
              <a:rPr lang="en-GB" sz="1900" dirty="0">
                <a:latin typeface="Calibri"/>
                <a:ea typeface="Calibri"/>
                <a:cs typeface="Calibri"/>
                <a:sym typeface="Calibri"/>
              </a:rPr>
              <a:t> de tine, </a:t>
            </a:r>
            <a:r>
              <a:rPr lang="en-GB" sz="1900" dirty="0" err="1">
                <a:latin typeface="Calibri"/>
                <a:ea typeface="Calibri"/>
                <a:cs typeface="Calibri"/>
                <a:sym typeface="Calibri"/>
              </a:rPr>
              <a:t>că</a:t>
            </a:r>
            <a:r>
              <a:rPr lang="en-GB" sz="1900" dirty="0">
                <a:latin typeface="Calibri"/>
                <a:ea typeface="Calibri"/>
                <a:cs typeface="Calibri"/>
                <a:sym typeface="Calibri"/>
              </a:rPr>
              <a:t> nu </a:t>
            </a:r>
            <a:r>
              <a:rPr lang="en-GB" sz="1900" dirty="0" err="1">
                <a:latin typeface="Calibri"/>
                <a:ea typeface="Calibri"/>
                <a:cs typeface="Calibri"/>
                <a:sym typeface="Calibri"/>
              </a:rPr>
              <a:t>te</a:t>
            </a:r>
            <a:r>
              <a:rPr lang="en-GB" sz="1900" dirty="0">
                <a:latin typeface="Calibri"/>
                <a:ea typeface="Calibri"/>
                <a:cs typeface="Calibri"/>
                <a:sym typeface="Calibri"/>
              </a:rPr>
              <a:t> </a:t>
            </a:r>
            <a:r>
              <a:rPr lang="en-GB" sz="1900" dirty="0" err="1">
                <a:latin typeface="Calibri"/>
                <a:ea typeface="Calibri"/>
                <a:cs typeface="Calibri"/>
                <a:sym typeface="Calibri"/>
              </a:rPr>
              <a:t>plac</a:t>
            </a:r>
            <a:r>
              <a:rPr lang="en-GB" sz="1900" dirty="0">
                <a:latin typeface="Calibri"/>
                <a:ea typeface="Calibri"/>
                <a:cs typeface="Calibri"/>
                <a:sym typeface="Calibri"/>
              </a:rPr>
              <a:t>, </a:t>
            </a:r>
            <a:r>
              <a:rPr lang="en-GB" sz="1900" dirty="0" err="1">
                <a:latin typeface="Calibri"/>
                <a:ea typeface="Calibri"/>
                <a:cs typeface="Calibri"/>
                <a:sym typeface="Calibri"/>
              </a:rPr>
              <a:t>crezi</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au o </a:t>
            </a:r>
            <a:r>
              <a:rPr lang="en-GB" sz="1900" dirty="0" err="1">
                <a:latin typeface="Calibri"/>
                <a:ea typeface="Calibri"/>
                <a:cs typeface="Calibri"/>
                <a:sym typeface="Calibri"/>
              </a:rPr>
              <a:t>părere</a:t>
            </a:r>
            <a:r>
              <a:rPr lang="en-GB" sz="1900" dirty="0">
                <a:latin typeface="Calibri"/>
                <a:ea typeface="Calibri"/>
                <a:cs typeface="Calibri"/>
                <a:sym typeface="Calibri"/>
              </a:rPr>
              <a:t> </a:t>
            </a:r>
            <a:r>
              <a:rPr lang="en-GB" sz="1900" dirty="0" err="1">
                <a:latin typeface="Calibri"/>
                <a:ea typeface="Calibri"/>
                <a:cs typeface="Calibri"/>
                <a:sym typeface="Calibri"/>
              </a:rPr>
              <a:t>proastă</a:t>
            </a:r>
            <a:r>
              <a:rPr lang="en-GB" sz="1900" dirty="0">
                <a:latin typeface="Calibri"/>
                <a:ea typeface="Calibri"/>
                <a:cs typeface="Calibri"/>
                <a:sym typeface="Calibri"/>
              </a:rPr>
              <a:t> </a:t>
            </a:r>
            <a:r>
              <a:rPr lang="en-GB" sz="1900" dirty="0" err="1">
                <a:latin typeface="Calibri"/>
                <a:ea typeface="Calibri"/>
                <a:cs typeface="Calibri"/>
                <a:sym typeface="Calibri"/>
              </a:rPr>
              <a:t>despre</a:t>
            </a:r>
            <a:r>
              <a:rPr lang="en-GB" sz="1900" dirty="0">
                <a:latin typeface="Calibri"/>
                <a:ea typeface="Calibri"/>
                <a:cs typeface="Calibri"/>
                <a:sym typeface="Calibri"/>
              </a:rPr>
              <a:t> tine... </a:t>
            </a:r>
            <a:r>
              <a:rPr lang="en-GB" sz="1900" dirty="0" err="1">
                <a:latin typeface="Calibri"/>
                <a:ea typeface="Calibri"/>
                <a:cs typeface="Calibri"/>
                <a:sym typeface="Calibri"/>
              </a:rPr>
              <a:t>fără</a:t>
            </a:r>
            <a:r>
              <a:rPr lang="en-GB" sz="1900" dirty="0">
                <a:latin typeface="Calibri"/>
                <a:ea typeface="Calibri"/>
                <a:cs typeface="Calibri"/>
                <a:sym typeface="Calibri"/>
              </a:rPr>
              <a:t> </a:t>
            </a:r>
            <a:r>
              <a:rPr lang="en-GB" sz="1900" dirty="0" err="1">
                <a:latin typeface="Calibri"/>
                <a:ea typeface="Calibri"/>
                <a:cs typeface="Calibri"/>
                <a:sym typeface="Calibri"/>
              </a:rPr>
              <a:t>să</a:t>
            </a:r>
            <a:r>
              <a:rPr lang="en-GB" sz="1900" dirty="0">
                <a:latin typeface="Calibri"/>
                <a:ea typeface="Calibri"/>
                <a:cs typeface="Calibri"/>
                <a:sym typeface="Calibri"/>
              </a:rPr>
              <a:t> ai </a:t>
            </a:r>
            <a:r>
              <a:rPr lang="en-GB" sz="1900" dirty="0" err="1">
                <a:latin typeface="Calibri"/>
                <a:ea typeface="Calibri"/>
                <a:cs typeface="Calibri"/>
                <a:sym typeface="Calibri"/>
              </a:rPr>
              <a:t>dovezi</a:t>
            </a:r>
            <a:r>
              <a:rPr lang="en-GB" sz="1900" dirty="0">
                <a:latin typeface="Calibri"/>
                <a:ea typeface="Calibri"/>
                <a:cs typeface="Calibri"/>
                <a:sym typeface="Calibri"/>
              </a:rPr>
              <a:t> </a:t>
            </a:r>
            <a:r>
              <a:rPr lang="en-GB" sz="1900" dirty="0" err="1">
                <a:latin typeface="Calibri"/>
                <a:ea typeface="Calibri"/>
                <a:cs typeface="Calibri"/>
                <a:sym typeface="Calibri"/>
              </a:rPr>
              <a:t>reale</a:t>
            </a:r>
            <a:r>
              <a:rPr lang="en-GB" sz="1900" dirty="0">
                <a:latin typeface="Calibri"/>
                <a:ea typeface="Calibri"/>
                <a:cs typeface="Calibri"/>
                <a:sym typeface="Calibri"/>
              </a:rPr>
              <a:t>. </a:t>
            </a:r>
            <a:r>
              <a:rPr lang="en-GB" sz="1900" dirty="0" err="1">
                <a:latin typeface="Calibri"/>
                <a:ea typeface="Calibri"/>
                <a:cs typeface="Calibri"/>
                <a:sym typeface="Calibri"/>
              </a:rPr>
              <a:t>Acestea</a:t>
            </a:r>
            <a:r>
              <a:rPr lang="en-GB" sz="1900" dirty="0">
                <a:latin typeface="Calibri"/>
                <a:ea typeface="Calibri"/>
                <a:cs typeface="Calibri"/>
                <a:sym typeface="Calibri"/>
              </a:rPr>
              <a:t> sunt </a:t>
            </a:r>
            <a:r>
              <a:rPr lang="en-GB" sz="1900" dirty="0" err="1">
                <a:latin typeface="Calibri"/>
                <a:ea typeface="Calibri"/>
                <a:cs typeface="Calibri"/>
                <a:sym typeface="Calibri"/>
              </a:rPr>
              <a:t>presupuneri</a:t>
            </a:r>
            <a:r>
              <a:rPr lang="en-GB" sz="1900" dirty="0">
                <a:latin typeface="Calibri"/>
                <a:ea typeface="Calibri"/>
                <a:cs typeface="Calibri"/>
                <a:sym typeface="Calibri"/>
              </a:rPr>
              <a:t> care se </a:t>
            </a:r>
            <a:r>
              <a:rPr lang="en-GB" sz="1900" dirty="0" err="1">
                <a:latin typeface="Calibri"/>
                <a:ea typeface="Calibri"/>
                <a:cs typeface="Calibri"/>
                <a:sym typeface="Calibri"/>
              </a:rPr>
              <a:t>bazează</a:t>
            </a:r>
            <a:r>
              <a:rPr lang="en-GB" sz="1900" dirty="0">
                <a:latin typeface="Calibri"/>
                <a:ea typeface="Calibri"/>
                <a:cs typeface="Calibri"/>
                <a:sym typeface="Calibri"/>
              </a:rPr>
              <a:t> pe </a:t>
            </a:r>
            <a:r>
              <a:rPr lang="en-GB" sz="1900" dirty="0" err="1">
                <a:latin typeface="Calibri"/>
                <a:ea typeface="Calibri"/>
                <a:cs typeface="Calibri"/>
                <a:sym typeface="Calibri"/>
              </a:rPr>
              <a:t>lucruri</a:t>
            </a:r>
            <a:r>
              <a:rPr lang="en-GB" sz="1900" dirty="0">
                <a:latin typeface="Calibri"/>
                <a:ea typeface="Calibri"/>
                <a:cs typeface="Calibri"/>
                <a:sym typeface="Calibri"/>
              </a:rPr>
              <a:t> </a:t>
            </a:r>
            <a:r>
              <a:rPr lang="en-GB" sz="1900" dirty="0" err="1">
                <a:latin typeface="Calibri"/>
                <a:ea typeface="Calibri"/>
                <a:cs typeface="Calibri"/>
                <a:sym typeface="Calibri"/>
              </a:rPr>
              <a:t>nedovedite</a:t>
            </a:r>
            <a:r>
              <a:rPr lang="en-GB" sz="1900" dirty="0">
                <a:latin typeface="Calibri"/>
                <a:ea typeface="Calibri"/>
                <a:cs typeface="Calibri"/>
                <a:sym typeface="Calibri"/>
              </a:rPr>
              <a:t>.</a:t>
            </a:r>
            <a:endParaRPr sz="1900" dirty="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Eșecurile</a:t>
            </a:r>
            <a:r>
              <a:rPr lang="en-GB" sz="1900" b="1" dirty="0">
                <a:latin typeface="Calibri"/>
                <a:ea typeface="Calibri"/>
                <a:cs typeface="Calibri"/>
                <a:sym typeface="Calibri"/>
              </a:rPr>
              <a:t> de control: </a:t>
            </a:r>
            <a:r>
              <a:rPr lang="en-GB" sz="1900" dirty="0" err="1">
                <a:latin typeface="Calibri"/>
                <a:ea typeface="Calibri"/>
                <a:cs typeface="Calibri"/>
                <a:sym typeface="Calibri"/>
              </a:rPr>
              <a:t>Simți</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a:t>
            </a:r>
            <a:r>
              <a:rPr lang="ro-RO" sz="1900" dirty="0">
                <a:latin typeface="Calibri"/>
                <a:ea typeface="Calibri"/>
                <a:cs typeface="Calibri"/>
                <a:sym typeface="Calibri"/>
              </a:rPr>
              <a:t>i</a:t>
            </a:r>
            <a:r>
              <a:rPr lang="en-GB" sz="1900" dirty="0">
                <a:latin typeface="Calibri"/>
                <a:ea typeface="Calibri"/>
                <a:cs typeface="Calibri"/>
                <a:sym typeface="Calibri"/>
              </a:rPr>
              <a:t> o </a:t>
            </a:r>
            <a:r>
              <a:rPr lang="en-GB" sz="1900" dirty="0" err="1">
                <a:latin typeface="Calibri"/>
                <a:ea typeface="Calibri"/>
                <a:cs typeface="Calibri"/>
                <a:sym typeface="Calibri"/>
              </a:rPr>
              <a:t>responsabilitate</a:t>
            </a:r>
            <a:r>
              <a:rPr lang="en-GB" sz="1900" dirty="0">
                <a:latin typeface="Calibri"/>
                <a:ea typeface="Calibri"/>
                <a:cs typeface="Calibri"/>
                <a:sym typeface="Calibri"/>
              </a:rPr>
              <a:t> </a:t>
            </a:r>
            <a:r>
              <a:rPr lang="en-GB" sz="1900" dirty="0" err="1">
                <a:latin typeface="Calibri"/>
                <a:ea typeface="Calibri"/>
                <a:cs typeface="Calibri"/>
                <a:sym typeface="Calibri"/>
              </a:rPr>
              <a:t>totală</a:t>
            </a:r>
            <a:r>
              <a:rPr lang="en-GB" sz="1900" dirty="0">
                <a:latin typeface="Calibri"/>
                <a:ea typeface="Calibri"/>
                <a:cs typeface="Calibri"/>
                <a:sym typeface="Calibri"/>
              </a:rPr>
              <a:t> </a:t>
            </a:r>
            <a:r>
              <a:rPr lang="en-GB" sz="1900" dirty="0" err="1">
                <a:latin typeface="Calibri"/>
                <a:ea typeface="Calibri"/>
                <a:cs typeface="Calibri"/>
                <a:sym typeface="Calibri"/>
              </a:rPr>
              <a:t>pentru</a:t>
            </a:r>
            <a:r>
              <a:rPr lang="en-GB" sz="1900" dirty="0">
                <a:latin typeface="Calibri"/>
                <a:ea typeface="Calibri"/>
                <a:cs typeface="Calibri"/>
                <a:sym typeface="Calibri"/>
              </a:rPr>
              <a:t> tot </a:t>
            </a:r>
            <a:r>
              <a:rPr lang="en-GB" sz="1900" dirty="0" err="1">
                <a:latin typeface="Calibri"/>
                <a:ea typeface="Calibri"/>
                <a:cs typeface="Calibri"/>
                <a:sym typeface="Calibri"/>
              </a:rPr>
              <a:t>și</a:t>
            </a:r>
            <a:r>
              <a:rPr lang="en-GB" sz="1900" dirty="0">
                <a:latin typeface="Calibri"/>
                <a:ea typeface="Calibri"/>
                <a:cs typeface="Calibri"/>
                <a:sym typeface="Calibri"/>
              </a:rPr>
              <a:t> </a:t>
            </a:r>
            <a:r>
              <a:rPr lang="en-GB" sz="1900" dirty="0" err="1">
                <a:latin typeface="Calibri"/>
                <a:ea typeface="Calibri"/>
                <a:cs typeface="Calibri"/>
                <a:sym typeface="Calibri"/>
              </a:rPr>
              <a:t>pentru</a:t>
            </a:r>
            <a:r>
              <a:rPr lang="en-GB" sz="1900" dirty="0">
                <a:latin typeface="Calibri"/>
                <a:ea typeface="Calibri"/>
                <a:cs typeface="Calibri"/>
                <a:sym typeface="Calibri"/>
              </a:rPr>
              <a:t> </a:t>
            </a:r>
            <a:r>
              <a:rPr lang="en-GB" sz="1900" dirty="0" err="1">
                <a:latin typeface="Calibri"/>
                <a:ea typeface="Calibri"/>
                <a:cs typeface="Calibri"/>
                <a:sym typeface="Calibri"/>
              </a:rPr>
              <a:t>toți</a:t>
            </a:r>
            <a:r>
              <a:rPr lang="en-GB" sz="1900" dirty="0">
                <a:latin typeface="Calibri"/>
                <a:ea typeface="Calibri"/>
                <a:cs typeface="Calibri"/>
                <a:sym typeface="Calibri"/>
              </a:rPr>
              <a:t>, </a:t>
            </a:r>
            <a:r>
              <a:rPr lang="en-GB" sz="1900" dirty="0" err="1">
                <a:latin typeface="Calibri"/>
                <a:ea typeface="Calibri"/>
                <a:cs typeface="Calibri"/>
                <a:sym typeface="Calibri"/>
              </a:rPr>
              <a:t>sau</a:t>
            </a:r>
            <a:r>
              <a:rPr lang="en-GB" sz="1900" dirty="0">
                <a:latin typeface="Calibri"/>
                <a:ea typeface="Calibri"/>
                <a:cs typeface="Calibri"/>
                <a:sym typeface="Calibri"/>
              </a:rPr>
              <a:t> </a:t>
            </a:r>
            <a:r>
              <a:rPr lang="en-GB" sz="1900" dirty="0" err="1">
                <a:latin typeface="Calibri"/>
                <a:ea typeface="Calibri"/>
                <a:cs typeface="Calibri"/>
                <a:sym typeface="Calibri"/>
              </a:rPr>
              <a:t>simți</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nu a</a:t>
            </a:r>
            <a:r>
              <a:rPr lang="ro-RO" sz="1900" dirty="0">
                <a:latin typeface="Calibri"/>
                <a:ea typeface="Calibri"/>
                <a:cs typeface="Calibri"/>
                <a:sym typeface="Calibri"/>
              </a:rPr>
              <a:t>i</a:t>
            </a:r>
            <a:r>
              <a:rPr lang="en-GB" sz="1900" dirty="0">
                <a:latin typeface="Calibri"/>
                <a:ea typeface="Calibri"/>
                <a:cs typeface="Calibri"/>
                <a:sym typeface="Calibri"/>
              </a:rPr>
              <a:t> control </a:t>
            </a:r>
            <a:r>
              <a:rPr lang="en-GB" sz="1900" dirty="0" err="1">
                <a:latin typeface="Calibri"/>
                <a:ea typeface="Calibri"/>
                <a:cs typeface="Calibri"/>
                <a:sym typeface="Calibri"/>
              </a:rPr>
              <a:t>asupra</a:t>
            </a:r>
            <a:r>
              <a:rPr lang="en-GB" sz="1900" dirty="0">
                <a:latin typeface="Calibri"/>
                <a:ea typeface="Calibri"/>
                <a:cs typeface="Calibri"/>
                <a:sym typeface="Calibri"/>
              </a:rPr>
              <a:t> a </a:t>
            </a:r>
            <a:r>
              <a:rPr lang="en-GB" sz="1900" dirty="0" err="1">
                <a:latin typeface="Calibri"/>
                <a:ea typeface="Calibri"/>
                <a:cs typeface="Calibri"/>
                <a:sym typeface="Calibri"/>
              </a:rPr>
              <a:t>nimic</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t>
            </a:r>
            <a:r>
              <a:rPr lang="ro-RO" sz="1900" dirty="0">
                <a:latin typeface="Calibri"/>
                <a:ea typeface="Calibri"/>
                <a:cs typeface="Calibri"/>
                <a:sym typeface="Calibri"/>
              </a:rPr>
              <a:t>ești neajutorată.</a:t>
            </a:r>
            <a:endParaRPr sz="1900" dirty="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dirty="0" err="1">
                <a:latin typeface="Calibri"/>
                <a:ea typeface="Calibri"/>
                <a:cs typeface="Calibri"/>
                <a:sym typeface="Calibri"/>
              </a:rPr>
              <a:t>Raționamentul</a:t>
            </a:r>
            <a:r>
              <a:rPr lang="en-GB" sz="1900" b="1" dirty="0">
                <a:latin typeface="Calibri"/>
                <a:ea typeface="Calibri"/>
                <a:cs typeface="Calibri"/>
                <a:sym typeface="Calibri"/>
              </a:rPr>
              <a:t> </a:t>
            </a:r>
            <a:r>
              <a:rPr lang="en-GB" sz="1900" b="1" dirty="0" err="1">
                <a:latin typeface="Calibri"/>
                <a:ea typeface="Calibri"/>
                <a:cs typeface="Calibri"/>
                <a:sym typeface="Calibri"/>
              </a:rPr>
              <a:t>emoțional</a:t>
            </a:r>
            <a:r>
              <a:rPr lang="en-GB" sz="1900" b="1" dirty="0">
                <a:latin typeface="Calibri"/>
                <a:ea typeface="Calibri"/>
                <a:cs typeface="Calibri"/>
                <a:sym typeface="Calibri"/>
              </a:rPr>
              <a:t>: </a:t>
            </a:r>
            <a:r>
              <a:rPr lang="en-GB" sz="1900" dirty="0" err="1">
                <a:latin typeface="Calibri"/>
                <a:ea typeface="Calibri"/>
                <a:cs typeface="Calibri"/>
                <a:sym typeface="Calibri"/>
              </a:rPr>
              <a:t>Dacă</a:t>
            </a:r>
            <a:r>
              <a:rPr lang="en-GB" sz="1900" dirty="0">
                <a:latin typeface="Calibri"/>
                <a:ea typeface="Calibri"/>
                <a:cs typeface="Calibri"/>
                <a:sym typeface="Calibri"/>
              </a:rPr>
              <a:t> </a:t>
            </a:r>
            <a:r>
              <a:rPr lang="en-GB" sz="1900" dirty="0" err="1">
                <a:latin typeface="Calibri"/>
                <a:ea typeface="Calibri"/>
                <a:cs typeface="Calibri"/>
                <a:sym typeface="Calibri"/>
              </a:rPr>
              <a:t>mă</a:t>
            </a:r>
            <a:r>
              <a:rPr lang="en-GB" sz="1900" dirty="0">
                <a:latin typeface="Calibri"/>
                <a:ea typeface="Calibri"/>
                <a:cs typeface="Calibri"/>
                <a:sym typeface="Calibri"/>
              </a:rPr>
              <a:t> </a:t>
            </a:r>
            <a:r>
              <a:rPr lang="en-GB" sz="1900" dirty="0" err="1">
                <a:latin typeface="Calibri"/>
                <a:ea typeface="Calibri"/>
                <a:cs typeface="Calibri"/>
                <a:sym typeface="Calibri"/>
              </a:rPr>
              <a:t>simt</a:t>
            </a:r>
            <a:r>
              <a:rPr lang="en-GB" sz="1900" dirty="0">
                <a:latin typeface="Calibri"/>
                <a:ea typeface="Calibri"/>
                <a:cs typeface="Calibri"/>
                <a:sym typeface="Calibri"/>
              </a:rPr>
              <a:t> </a:t>
            </a:r>
            <a:r>
              <a:rPr lang="en-GB" sz="1900" dirty="0" err="1">
                <a:latin typeface="Calibri"/>
                <a:ea typeface="Calibri"/>
                <a:cs typeface="Calibri"/>
                <a:sym typeface="Calibri"/>
              </a:rPr>
              <a:t>așa</a:t>
            </a:r>
            <a:r>
              <a:rPr lang="en-GB" sz="1900" dirty="0">
                <a:latin typeface="Calibri"/>
                <a:ea typeface="Calibri"/>
                <a:cs typeface="Calibri"/>
                <a:sym typeface="Calibri"/>
              </a:rPr>
              <a:t>, </a:t>
            </a:r>
            <a:r>
              <a:rPr lang="en-GB" sz="1900" dirty="0" err="1">
                <a:latin typeface="Calibri"/>
                <a:ea typeface="Calibri"/>
                <a:cs typeface="Calibri"/>
                <a:sym typeface="Calibri"/>
              </a:rPr>
              <a:t>înseamnă</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t>
            </a:r>
            <a:r>
              <a:rPr lang="en-GB" sz="1900" dirty="0" err="1">
                <a:latin typeface="Calibri"/>
                <a:ea typeface="Calibri"/>
                <a:cs typeface="Calibri"/>
                <a:sym typeface="Calibri"/>
              </a:rPr>
              <a:t>este</a:t>
            </a:r>
            <a:r>
              <a:rPr lang="en-GB" sz="1900" dirty="0">
                <a:latin typeface="Calibri"/>
                <a:ea typeface="Calibri"/>
                <a:cs typeface="Calibri"/>
                <a:sym typeface="Calibri"/>
              </a:rPr>
              <a:t> </a:t>
            </a:r>
            <a:r>
              <a:rPr lang="en-GB" sz="1900" dirty="0" err="1">
                <a:latin typeface="Calibri"/>
                <a:ea typeface="Calibri"/>
                <a:cs typeface="Calibri"/>
                <a:sym typeface="Calibri"/>
              </a:rPr>
              <a:t>adevărat</a:t>
            </a:r>
            <a:r>
              <a:rPr lang="en-GB" sz="1900" dirty="0">
                <a:latin typeface="Calibri"/>
                <a:ea typeface="Calibri"/>
                <a:cs typeface="Calibri"/>
                <a:sym typeface="Calibri"/>
              </a:rPr>
              <a:t>. Ne </a:t>
            </a:r>
            <a:r>
              <a:rPr lang="en-GB" sz="1900" dirty="0" err="1">
                <a:latin typeface="Calibri"/>
                <a:ea typeface="Calibri"/>
                <a:cs typeface="Calibri"/>
                <a:sym typeface="Calibri"/>
              </a:rPr>
              <a:t>simțim</a:t>
            </a:r>
            <a:r>
              <a:rPr lang="en-GB" sz="1900" dirty="0">
                <a:latin typeface="Calibri"/>
                <a:ea typeface="Calibri"/>
                <a:cs typeface="Calibri"/>
                <a:sym typeface="Calibri"/>
              </a:rPr>
              <a:t> </a:t>
            </a:r>
            <a:r>
              <a:rPr lang="en-GB" sz="1900" dirty="0" err="1">
                <a:latin typeface="Calibri"/>
                <a:ea typeface="Calibri"/>
                <a:cs typeface="Calibri"/>
                <a:sym typeface="Calibri"/>
              </a:rPr>
              <a:t>singuri</a:t>
            </a:r>
            <a:r>
              <a:rPr lang="en-GB" sz="1900" dirty="0">
                <a:latin typeface="Calibri"/>
                <a:ea typeface="Calibri"/>
                <a:cs typeface="Calibri"/>
                <a:sym typeface="Calibri"/>
              </a:rPr>
              <a:t>, </a:t>
            </a:r>
            <a:r>
              <a:rPr lang="en-GB" sz="1900" dirty="0" err="1">
                <a:latin typeface="Calibri"/>
                <a:ea typeface="Calibri"/>
                <a:cs typeface="Calibri"/>
                <a:sym typeface="Calibri"/>
              </a:rPr>
              <a:t>fără</a:t>
            </a:r>
            <a:r>
              <a:rPr lang="en-GB" sz="1900" dirty="0">
                <a:latin typeface="Calibri"/>
                <a:ea typeface="Calibri"/>
                <a:cs typeface="Calibri"/>
                <a:sym typeface="Calibri"/>
              </a:rPr>
              <a:t> </a:t>
            </a:r>
            <a:r>
              <a:rPr lang="en-GB" sz="1900" dirty="0" err="1">
                <a:latin typeface="Calibri"/>
                <a:ea typeface="Calibri"/>
                <a:cs typeface="Calibri"/>
                <a:sym typeface="Calibri"/>
              </a:rPr>
              <a:t>prieteni</a:t>
            </a:r>
            <a:r>
              <a:rPr lang="en-GB" sz="1900" dirty="0">
                <a:latin typeface="Calibri"/>
                <a:ea typeface="Calibri"/>
                <a:cs typeface="Calibri"/>
                <a:sym typeface="Calibri"/>
              </a:rPr>
              <a:t> </a:t>
            </a:r>
            <a:r>
              <a:rPr lang="en-GB" sz="1900" dirty="0" err="1">
                <a:latin typeface="Calibri"/>
                <a:ea typeface="Calibri"/>
                <a:cs typeface="Calibri"/>
                <a:sym typeface="Calibri"/>
              </a:rPr>
              <a:t>și</a:t>
            </a:r>
            <a:r>
              <a:rPr lang="en-GB" sz="1900" dirty="0">
                <a:latin typeface="Calibri"/>
                <a:ea typeface="Calibri"/>
                <a:cs typeface="Calibri"/>
                <a:sym typeface="Calibri"/>
              </a:rPr>
              <a:t> </a:t>
            </a:r>
            <a:r>
              <a:rPr lang="en-GB" sz="1900" dirty="0" err="1">
                <a:latin typeface="Calibri"/>
                <a:ea typeface="Calibri"/>
                <a:cs typeface="Calibri"/>
                <a:sym typeface="Calibri"/>
              </a:rPr>
              <a:t>credem</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t>
            </a:r>
            <a:r>
              <a:rPr lang="en-GB" sz="1900" dirty="0" err="1">
                <a:latin typeface="Calibri"/>
                <a:ea typeface="Calibri"/>
                <a:cs typeface="Calibri"/>
                <a:sym typeface="Calibri"/>
              </a:rPr>
              <a:t>acest</a:t>
            </a:r>
            <a:r>
              <a:rPr lang="en-GB" sz="1900" dirty="0">
                <a:latin typeface="Calibri"/>
                <a:ea typeface="Calibri"/>
                <a:cs typeface="Calibri"/>
                <a:sym typeface="Calibri"/>
              </a:rPr>
              <a:t> sentiment </a:t>
            </a:r>
            <a:r>
              <a:rPr lang="en-GB" sz="1900" dirty="0" err="1">
                <a:latin typeface="Calibri"/>
                <a:ea typeface="Calibri"/>
                <a:cs typeface="Calibri"/>
                <a:sym typeface="Calibri"/>
              </a:rPr>
              <a:t>reflectă</a:t>
            </a:r>
            <a:r>
              <a:rPr lang="en-GB" sz="1900" dirty="0">
                <a:latin typeface="Calibri"/>
                <a:ea typeface="Calibri"/>
                <a:cs typeface="Calibri"/>
                <a:sym typeface="Calibri"/>
              </a:rPr>
              <a:t> </a:t>
            </a:r>
            <a:r>
              <a:rPr lang="en-GB" sz="1900" dirty="0" err="1">
                <a:latin typeface="Calibri"/>
                <a:ea typeface="Calibri"/>
                <a:cs typeface="Calibri"/>
                <a:sym typeface="Calibri"/>
              </a:rPr>
              <a:t>realitatea</a:t>
            </a:r>
            <a:r>
              <a:rPr lang="en-GB" sz="1900" dirty="0">
                <a:latin typeface="Calibri"/>
                <a:ea typeface="Calibri"/>
                <a:cs typeface="Calibri"/>
                <a:sym typeface="Calibri"/>
              </a:rPr>
              <a:t>, </a:t>
            </a:r>
            <a:r>
              <a:rPr lang="en-GB" sz="1900" dirty="0" err="1">
                <a:latin typeface="Calibri"/>
                <a:ea typeface="Calibri"/>
                <a:cs typeface="Calibri"/>
                <a:sym typeface="Calibri"/>
              </a:rPr>
              <a:t>fără</a:t>
            </a:r>
            <a:r>
              <a:rPr lang="en-GB" sz="1900" dirty="0">
                <a:latin typeface="Calibri"/>
                <a:ea typeface="Calibri"/>
                <a:cs typeface="Calibri"/>
                <a:sym typeface="Calibri"/>
              </a:rPr>
              <a:t> </a:t>
            </a:r>
            <a:r>
              <a:rPr lang="en-GB" sz="1900" dirty="0" err="1">
                <a:latin typeface="Calibri"/>
                <a:ea typeface="Calibri"/>
                <a:cs typeface="Calibri"/>
                <a:sym typeface="Calibri"/>
              </a:rPr>
              <a:t>să</a:t>
            </a:r>
            <a:r>
              <a:rPr lang="en-GB" sz="1900" dirty="0">
                <a:latin typeface="Calibri"/>
                <a:ea typeface="Calibri"/>
                <a:cs typeface="Calibri"/>
                <a:sym typeface="Calibri"/>
              </a:rPr>
              <a:t> ne </a:t>
            </a:r>
            <a:r>
              <a:rPr lang="en-GB" sz="1900" dirty="0" err="1">
                <a:latin typeface="Calibri"/>
                <a:ea typeface="Calibri"/>
                <a:cs typeface="Calibri"/>
                <a:sym typeface="Calibri"/>
              </a:rPr>
              <a:t>oprim</a:t>
            </a:r>
            <a:r>
              <a:rPr lang="en-GB" sz="1900" dirty="0">
                <a:latin typeface="Calibri"/>
                <a:ea typeface="Calibri"/>
                <a:cs typeface="Calibri"/>
                <a:sym typeface="Calibri"/>
              </a:rPr>
              <a:t> </a:t>
            </a:r>
            <a:r>
              <a:rPr lang="en-GB" sz="1900" dirty="0" err="1">
                <a:latin typeface="Calibri"/>
                <a:ea typeface="Calibri"/>
                <a:cs typeface="Calibri"/>
                <a:sym typeface="Calibri"/>
              </a:rPr>
              <a:t>să</a:t>
            </a:r>
            <a:r>
              <a:rPr lang="en-GB" sz="1900" dirty="0">
                <a:latin typeface="Calibri"/>
                <a:ea typeface="Calibri"/>
                <a:cs typeface="Calibri"/>
                <a:sym typeface="Calibri"/>
              </a:rPr>
              <a:t> </a:t>
            </a:r>
            <a:r>
              <a:rPr lang="en-GB" sz="1900" dirty="0" err="1">
                <a:latin typeface="Calibri"/>
                <a:ea typeface="Calibri"/>
                <a:cs typeface="Calibri"/>
                <a:sym typeface="Calibri"/>
              </a:rPr>
              <a:t>îl</a:t>
            </a:r>
            <a:r>
              <a:rPr lang="en-GB" sz="1900" dirty="0">
                <a:latin typeface="Calibri"/>
                <a:ea typeface="Calibri"/>
                <a:cs typeface="Calibri"/>
                <a:sym typeface="Calibri"/>
              </a:rPr>
              <a:t> </a:t>
            </a:r>
            <a:r>
              <a:rPr lang="en-GB" sz="1900" dirty="0" err="1">
                <a:latin typeface="Calibri"/>
                <a:ea typeface="Calibri"/>
                <a:cs typeface="Calibri"/>
                <a:sym typeface="Calibri"/>
              </a:rPr>
              <a:t>contrastăm</a:t>
            </a:r>
            <a:r>
              <a:rPr lang="en-GB" sz="1900" dirty="0">
                <a:latin typeface="Calibri"/>
                <a:ea typeface="Calibri"/>
                <a:cs typeface="Calibri"/>
                <a:sym typeface="Calibri"/>
              </a:rPr>
              <a:t> cu </a:t>
            </a:r>
            <a:r>
              <a:rPr lang="en-GB" sz="1900" dirty="0" err="1">
                <a:latin typeface="Calibri"/>
                <a:ea typeface="Calibri"/>
                <a:cs typeface="Calibri"/>
                <a:sym typeface="Calibri"/>
              </a:rPr>
              <a:t>alte</a:t>
            </a:r>
            <a:r>
              <a:rPr lang="en-GB" sz="1900" dirty="0">
                <a:latin typeface="Calibri"/>
                <a:ea typeface="Calibri"/>
                <a:cs typeface="Calibri"/>
                <a:sym typeface="Calibri"/>
              </a:rPr>
              <a:t> </a:t>
            </a:r>
            <a:r>
              <a:rPr lang="en-GB" sz="1900" dirty="0" err="1">
                <a:latin typeface="Calibri"/>
                <a:ea typeface="Calibri"/>
                <a:cs typeface="Calibri"/>
                <a:sym typeface="Calibri"/>
              </a:rPr>
              <a:t>momente</a:t>
            </a:r>
            <a:r>
              <a:rPr lang="en-GB" sz="1900" dirty="0">
                <a:latin typeface="Calibri"/>
                <a:ea typeface="Calibri"/>
                <a:cs typeface="Calibri"/>
                <a:sym typeface="Calibri"/>
              </a:rPr>
              <a:t> </a:t>
            </a:r>
            <a:r>
              <a:rPr lang="en-GB" sz="1900" dirty="0" err="1">
                <a:latin typeface="Calibri"/>
                <a:ea typeface="Calibri"/>
                <a:cs typeface="Calibri"/>
                <a:sym typeface="Calibri"/>
              </a:rPr>
              <a:t>și</a:t>
            </a:r>
            <a:r>
              <a:rPr lang="en-GB" sz="1900" dirty="0">
                <a:latin typeface="Calibri"/>
                <a:ea typeface="Calibri"/>
                <a:cs typeface="Calibri"/>
                <a:sym typeface="Calibri"/>
              </a:rPr>
              <a:t> </a:t>
            </a:r>
            <a:r>
              <a:rPr lang="en-GB" sz="1900" dirty="0" err="1">
                <a:latin typeface="Calibri"/>
                <a:ea typeface="Calibri"/>
                <a:cs typeface="Calibri"/>
                <a:sym typeface="Calibri"/>
              </a:rPr>
              <a:t>experiențe</a:t>
            </a:r>
            <a:r>
              <a:rPr lang="en-GB" sz="1900" dirty="0">
                <a:latin typeface="Calibri"/>
                <a:ea typeface="Calibri"/>
                <a:cs typeface="Calibri"/>
                <a:sym typeface="Calibri"/>
              </a:rPr>
              <a:t>. "</a:t>
            </a:r>
            <a:r>
              <a:rPr lang="en-GB" sz="1900" dirty="0" err="1">
                <a:latin typeface="Calibri"/>
                <a:ea typeface="Calibri"/>
                <a:cs typeface="Calibri"/>
                <a:sym typeface="Calibri"/>
              </a:rPr>
              <a:t>Dacă</a:t>
            </a:r>
            <a:r>
              <a:rPr lang="en-GB" sz="1900" dirty="0">
                <a:latin typeface="Calibri"/>
                <a:ea typeface="Calibri"/>
                <a:cs typeface="Calibri"/>
                <a:sym typeface="Calibri"/>
              </a:rPr>
              <a:t> sunt cu </a:t>
            </a:r>
            <a:r>
              <a:rPr lang="en-GB" sz="1900" dirty="0" err="1">
                <a:latin typeface="Calibri"/>
                <a:ea typeface="Calibri"/>
                <a:cs typeface="Calibri"/>
                <a:sym typeface="Calibri"/>
              </a:rPr>
              <a:t>adevărat</a:t>
            </a:r>
            <a:r>
              <a:rPr lang="en-GB" sz="1900" dirty="0">
                <a:latin typeface="Calibri"/>
                <a:ea typeface="Calibri"/>
                <a:cs typeface="Calibri"/>
                <a:sym typeface="Calibri"/>
              </a:rPr>
              <a:t> </a:t>
            </a:r>
            <a:r>
              <a:rPr lang="en-GB" sz="1900" dirty="0" err="1">
                <a:latin typeface="Calibri"/>
                <a:ea typeface="Calibri"/>
                <a:cs typeface="Calibri"/>
                <a:sym typeface="Calibri"/>
              </a:rPr>
              <a:t>inutil</a:t>
            </a:r>
            <a:r>
              <a:rPr lang="ro-RO" sz="1900" dirty="0">
                <a:latin typeface="Calibri"/>
                <a:ea typeface="Calibri"/>
                <a:cs typeface="Calibri"/>
                <a:sym typeface="Calibri"/>
              </a:rPr>
              <a:t>ă?</a:t>
            </a:r>
            <a:r>
              <a:rPr lang="en-GB" sz="1900" dirty="0">
                <a:latin typeface="Calibri"/>
                <a:ea typeface="Calibri"/>
                <a:cs typeface="Calibri"/>
                <a:sym typeface="Calibri"/>
              </a:rPr>
              <a:t>"; </a:t>
            </a:r>
            <a:r>
              <a:rPr lang="en-GB" sz="1900" dirty="0" err="1">
                <a:latin typeface="Calibri"/>
                <a:ea typeface="Calibri"/>
                <a:cs typeface="Calibri"/>
                <a:sym typeface="Calibri"/>
              </a:rPr>
              <a:t>pentru</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"se "</a:t>
            </a:r>
            <a:r>
              <a:rPr lang="en-GB" sz="1900" dirty="0" err="1">
                <a:latin typeface="Calibri"/>
                <a:ea typeface="Calibri"/>
                <a:cs typeface="Calibri"/>
                <a:sym typeface="Calibri"/>
              </a:rPr>
              <a:t>simte</a:t>
            </a:r>
            <a:r>
              <a:rPr lang="en-GB" sz="1900" dirty="0">
                <a:latin typeface="Calibri"/>
                <a:ea typeface="Calibri"/>
                <a:cs typeface="Calibri"/>
                <a:sym typeface="Calibri"/>
              </a:rPr>
              <a:t>" </a:t>
            </a:r>
            <a:r>
              <a:rPr lang="en-GB" sz="1900" dirty="0" err="1">
                <a:latin typeface="Calibri"/>
                <a:ea typeface="Calibri"/>
                <a:cs typeface="Calibri"/>
                <a:sym typeface="Calibri"/>
              </a:rPr>
              <a:t>că</a:t>
            </a:r>
            <a:r>
              <a:rPr lang="en-GB" sz="1900" dirty="0">
                <a:latin typeface="Calibri"/>
                <a:ea typeface="Calibri"/>
                <a:cs typeface="Calibri"/>
                <a:sym typeface="Calibri"/>
              </a:rPr>
              <a:t> </a:t>
            </a:r>
            <a:r>
              <a:rPr lang="en-GB" sz="1900" dirty="0" err="1">
                <a:latin typeface="Calibri"/>
                <a:ea typeface="Calibri"/>
                <a:cs typeface="Calibri"/>
                <a:sym typeface="Calibri"/>
              </a:rPr>
              <a:t>este</a:t>
            </a:r>
            <a:r>
              <a:rPr lang="en-GB" sz="1900" dirty="0">
                <a:latin typeface="Calibri"/>
                <a:ea typeface="Calibri"/>
                <a:cs typeface="Calibri"/>
                <a:sym typeface="Calibri"/>
              </a:rPr>
              <a:t> </a:t>
            </a:r>
            <a:r>
              <a:rPr lang="en-GB" sz="1900" dirty="0" err="1">
                <a:latin typeface="Calibri"/>
                <a:ea typeface="Calibri"/>
                <a:cs typeface="Calibri"/>
                <a:sym typeface="Calibri"/>
              </a:rPr>
              <a:t>într-adevăr</a:t>
            </a:r>
            <a:r>
              <a:rPr lang="en-GB" sz="1900" dirty="0">
                <a:latin typeface="Calibri"/>
                <a:ea typeface="Calibri"/>
                <a:cs typeface="Calibri"/>
                <a:sym typeface="Calibri"/>
              </a:rPr>
              <a:t> </a:t>
            </a:r>
            <a:r>
              <a:rPr lang="en-GB" sz="1900" dirty="0" err="1">
                <a:latin typeface="Calibri"/>
                <a:ea typeface="Calibri"/>
                <a:cs typeface="Calibri"/>
                <a:sym typeface="Calibri"/>
              </a:rPr>
              <a:t>așa</a:t>
            </a:r>
            <a:r>
              <a:rPr lang="en-GB" sz="1900" dirty="0">
                <a:latin typeface="Calibri"/>
                <a:ea typeface="Calibri"/>
                <a:cs typeface="Calibri"/>
                <a:sym typeface="Calibri"/>
              </a:rPr>
              <a:t>.</a:t>
            </a:r>
            <a:endParaRPr sz="1900" dirty="0">
              <a:latin typeface="Calibri"/>
              <a:ea typeface="Calibri"/>
              <a:cs typeface="Calibri"/>
              <a:sym typeface="Calibri"/>
            </a:endParaRPr>
          </a:p>
        </p:txBody>
      </p:sp>
      <p:sp>
        <p:nvSpPr>
          <p:cNvPr id="281" name="Google Shape;281;p9"/>
          <p:cNvSpPr/>
          <p:nvPr/>
        </p:nvSpPr>
        <p:spPr>
          <a:xfrm>
            <a:off x="2503440" y="1979499"/>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9"/>
          <p:cNvSpPr/>
          <p:nvPr/>
        </p:nvSpPr>
        <p:spPr>
          <a:xfrm>
            <a:off x="2503449" y="2805691"/>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9"/>
          <p:cNvSpPr/>
          <p:nvPr/>
        </p:nvSpPr>
        <p:spPr>
          <a:xfrm>
            <a:off x="2503428" y="3807985"/>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9"/>
          <p:cNvSpPr/>
          <p:nvPr/>
        </p:nvSpPr>
        <p:spPr>
          <a:xfrm>
            <a:off x="2503428" y="4624645"/>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85" name="Google Shape;285;p9"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5231" y="2259024"/>
            <a:ext cx="2152424" cy="2662175"/>
          </a:xfrm>
          <a:prstGeom prst="rect">
            <a:avLst/>
          </a:prstGeom>
          <a:noFill/>
          <a:ln>
            <a:noFill/>
          </a:ln>
        </p:spPr>
      </p:pic>
      <p:sp>
        <p:nvSpPr>
          <p:cNvPr id="286" name="Google Shape;286;p9"/>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53AC4187-1621-AE89-8E16-C1B9674D73D9}"/>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90"/>
        <p:cNvGrpSpPr/>
        <p:nvPr/>
      </p:nvGrpSpPr>
      <p:grpSpPr>
        <a:xfrm>
          <a:off x="0" y="0"/>
          <a:ext cx="0" cy="0"/>
          <a:chOff x="0" y="0"/>
          <a:chExt cx="0" cy="0"/>
        </a:xfrm>
      </p:grpSpPr>
      <p:sp>
        <p:nvSpPr>
          <p:cNvPr id="291" name="Google Shape;291;g18c830645d5_0_24"/>
          <p:cNvSpPr/>
          <p:nvPr/>
        </p:nvSpPr>
        <p:spPr>
          <a:xfrm>
            <a:off x="905750" y="721075"/>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rgbClr val="21B4A9"/>
                </a:solidFill>
                <a:latin typeface="Calibri"/>
                <a:ea typeface="Calibri"/>
                <a:cs typeface="Calibri"/>
                <a:sym typeface="Calibri"/>
              </a:rPr>
              <a:t>Secțiunea 5: </a:t>
            </a:r>
            <a:r>
              <a:rPr lang="en-GB" sz="2400">
                <a:solidFill>
                  <a:srgbClr val="21B4A9"/>
                </a:solidFill>
                <a:latin typeface="Calibri"/>
                <a:ea typeface="Calibri"/>
                <a:cs typeface="Calibri"/>
                <a:sym typeface="Calibri"/>
              </a:rPr>
              <a:t>Lucrul cu stima de sine. Puterea cuvintelor. </a:t>
            </a: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93" name="Google Shape;293;g18c830645d5_0_24"/>
          <p:cNvSpPr txBox="1"/>
          <p:nvPr/>
        </p:nvSpPr>
        <p:spPr>
          <a:xfrm>
            <a:off x="905750" y="1263350"/>
            <a:ext cx="10628100" cy="9819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rgbClr val="000000"/>
              </a:buClr>
              <a:buSzPts val="1600"/>
              <a:buFont typeface="Arial"/>
              <a:buNone/>
            </a:pPr>
            <a:r>
              <a:rPr lang="en-GB" sz="1600" b="1">
                <a:latin typeface="Calibri"/>
                <a:ea typeface="Calibri"/>
                <a:cs typeface="Calibri"/>
                <a:sym typeface="Calibri"/>
              </a:rPr>
              <a:t>Cuvintele au o mare putere asupra percepției pe care o avem despre noi înșine și despre situațiile cu care ne confruntăm zilnic. În acest moment vă propunem să lucrați asupra gândurilor negative modificabile folosind cuvintele ca instrumente. </a:t>
            </a:r>
            <a:endParaRPr sz="1600" b="1"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600"/>
              <a:buFont typeface="Arial"/>
              <a:buNone/>
            </a:pPr>
            <a:r>
              <a:rPr lang="en-GB" sz="1600">
                <a:latin typeface="Calibri"/>
                <a:ea typeface="Calibri"/>
                <a:cs typeface="Calibri"/>
                <a:sym typeface="Calibri"/>
              </a:rPr>
              <a:t>Iată o serie de fraze pe care va trebui să le modificați pentru a vă influența pozitiv gândirea. </a:t>
            </a:r>
            <a:endParaRPr sz="1600" b="0" i="0" u="none" strike="noStrike" cap="none">
              <a:solidFill>
                <a:srgbClr val="000000"/>
              </a:solidFill>
              <a:latin typeface="Calibri"/>
              <a:ea typeface="Calibri"/>
              <a:cs typeface="Calibri"/>
              <a:sym typeface="Calibri"/>
            </a:endParaRPr>
          </a:p>
        </p:txBody>
      </p:sp>
      <p:sp>
        <p:nvSpPr>
          <p:cNvPr id="294" name="Google Shape;294;g18c830645d5_0_24"/>
          <p:cNvSpPr/>
          <p:nvPr/>
        </p:nvSpPr>
        <p:spPr>
          <a:xfrm>
            <a:off x="1495025" y="2610525"/>
            <a:ext cx="4933800" cy="1968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500" b="1" dirty="0" err="1">
                <a:latin typeface="Calibri"/>
                <a:ea typeface="Calibri"/>
                <a:cs typeface="Calibri"/>
                <a:sym typeface="Calibri"/>
              </a:rPr>
              <a:t>Propoziții</a:t>
            </a:r>
            <a:r>
              <a:rPr lang="en-GB" sz="1500" b="1" dirty="0">
                <a:latin typeface="Calibri"/>
                <a:ea typeface="Calibri"/>
                <a:cs typeface="Calibri"/>
                <a:sym typeface="Calibri"/>
              </a:rPr>
              <a:t> negative </a:t>
            </a:r>
            <a:r>
              <a:rPr lang="en-GB" sz="1500" b="1" dirty="0" err="1">
                <a:latin typeface="Calibri"/>
                <a:ea typeface="Calibri"/>
                <a:cs typeface="Calibri"/>
                <a:sym typeface="Calibri"/>
              </a:rPr>
              <a:t>modificabile</a:t>
            </a:r>
            <a:r>
              <a:rPr lang="en-GB" sz="1500" b="1" dirty="0">
                <a:latin typeface="Calibri"/>
                <a:ea typeface="Calibri"/>
                <a:cs typeface="Calibri"/>
                <a:sym typeface="Calibri"/>
              </a:rPr>
              <a:t>:</a:t>
            </a:r>
            <a:endParaRPr sz="1500" b="1" i="0" u="none" strike="noStrike" cap="none" dirty="0">
              <a:solidFill>
                <a:srgbClr val="000000"/>
              </a:solidFill>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Sunt </a:t>
            </a:r>
            <a:r>
              <a:rPr lang="en-GB" sz="1500" dirty="0" err="1">
                <a:latin typeface="Calibri"/>
                <a:ea typeface="Calibri"/>
                <a:cs typeface="Calibri"/>
                <a:sym typeface="Calibri"/>
              </a:rPr>
              <a:t>neîndemânatică</a:t>
            </a:r>
            <a:r>
              <a:rPr lang="en-GB" sz="1500" dirty="0">
                <a:latin typeface="Calibri"/>
                <a:ea typeface="Calibri"/>
                <a:cs typeface="Calibri"/>
                <a:sym typeface="Calibri"/>
              </a:rPr>
              <a:t> </a:t>
            </a:r>
            <a:r>
              <a:rPr lang="en-GB" sz="1500" dirty="0" err="1">
                <a:latin typeface="Calibri"/>
                <a:ea typeface="Calibri"/>
                <a:cs typeface="Calibri"/>
                <a:sym typeface="Calibri"/>
              </a:rPr>
              <a:t>și</a:t>
            </a:r>
            <a:r>
              <a:rPr lang="en-GB" sz="1500" dirty="0">
                <a:latin typeface="Calibri"/>
                <a:ea typeface="Calibri"/>
                <a:cs typeface="Calibri"/>
                <a:sym typeface="Calibri"/>
              </a:rPr>
              <a:t> </a:t>
            </a:r>
            <a:r>
              <a:rPr lang="en-GB" sz="1500" dirty="0" err="1">
                <a:latin typeface="Calibri"/>
                <a:ea typeface="Calibri"/>
                <a:cs typeface="Calibri"/>
                <a:sym typeface="Calibri"/>
              </a:rPr>
              <a:t>întotdeauna</a:t>
            </a:r>
            <a:r>
              <a:rPr lang="en-GB" sz="1500" dirty="0">
                <a:latin typeface="Calibri"/>
                <a:ea typeface="Calibri"/>
                <a:cs typeface="Calibri"/>
                <a:sym typeface="Calibri"/>
              </a:rPr>
              <a:t> </a:t>
            </a:r>
            <a:r>
              <a:rPr lang="en-GB" sz="1500" dirty="0" err="1">
                <a:latin typeface="Calibri"/>
                <a:ea typeface="Calibri"/>
                <a:cs typeface="Calibri"/>
                <a:sym typeface="Calibri"/>
              </a:rPr>
              <a:t>greșesc</a:t>
            </a:r>
            <a:r>
              <a:rPr lang="en-GB" sz="1500" dirty="0">
                <a:latin typeface="Calibri"/>
                <a:ea typeface="Calibri"/>
                <a:cs typeface="Calibri"/>
                <a:sym typeface="Calibri"/>
              </a:rPr>
              <a:t> </a:t>
            </a:r>
            <a:r>
              <a:rPr lang="en-GB" sz="1500" dirty="0" err="1">
                <a:latin typeface="Calibri"/>
                <a:ea typeface="Calibri"/>
                <a:cs typeface="Calibri"/>
                <a:sym typeface="Calibri"/>
              </a:rPr>
              <a:t>când</a:t>
            </a:r>
            <a:r>
              <a:rPr lang="en-GB" sz="1500" dirty="0">
                <a:latin typeface="Calibri"/>
                <a:ea typeface="Calibri"/>
                <a:cs typeface="Calibri"/>
                <a:sym typeface="Calibri"/>
              </a:rPr>
              <a:t> </a:t>
            </a:r>
            <a:r>
              <a:rPr lang="en-GB" sz="1500" dirty="0" err="1">
                <a:latin typeface="Calibri"/>
                <a:ea typeface="Calibri"/>
                <a:cs typeface="Calibri"/>
                <a:sym typeface="Calibri"/>
              </a:rPr>
              <a:t>trebuie</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expun</a:t>
            </a:r>
            <a:r>
              <a:rPr lang="en-GB" sz="1500" dirty="0">
                <a:latin typeface="Calibri"/>
                <a:ea typeface="Calibri"/>
                <a:cs typeface="Calibri"/>
                <a:sym typeface="Calibri"/>
              </a:rPr>
              <a:t> </a:t>
            </a:r>
            <a:r>
              <a:rPr lang="en-GB" sz="1500" dirty="0" err="1">
                <a:latin typeface="Calibri"/>
                <a:ea typeface="Calibri"/>
                <a:cs typeface="Calibri"/>
                <a:sym typeface="Calibri"/>
              </a:rPr>
              <a:t>ceva</a:t>
            </a:r>
            <a:r>
              <a:rPr lang="en-GB" sz="1500" dirty="0">
                <a:latin typeface="Calibri"/>
                <a:ea typeface="Calibri"/>
                <a:cs typeface="Calibri"/>
                <a:sym typeface="Calibri"/>
              </a:rPr>
              <a:t>.</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Nu sunt </a:t>
            </a:r>
            <a:r>
              <a:rPr lang="en-GB" sz="1500" dirty="0" err="1">
                <a:latin typeface="Calibri"/>
                <a:ea typeface="Calibri"/>
                <a:cs typeface="Calibri"/>
                <a:sym typeface="Calibri"/>
              </a:rPr>
              <a:t>capabil</a:t>
            </a:r>
            <a:r>
              <a:rPr lang="ro-RO" sz="1500" dirty="0">
                <a:latin typeface="Calibri"/>
                <a:ea typeface="Calibri"/>
                <a:cs typeface="Calibri"/>
                <a:sym typeface="Calibri"/>
              </a:rPr>
              <a:t>ă</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îmi</a:t>
            </a:r>
            <a:r>
              <a:rPr lang="en-GB" sz="1500" dirty="0">
                <a:latin typeface="Calibri"/>
                <a:ea typeface="Calibri"/>
                <a:cs typeface="Calibri"/>
                <a:sym typeface="Calibri"/>
              </a:rPr>
              <a:t> </a:t>
            </a:r>
            <a:r>
              <a:rPr lang="en-GB" sz="1500" dirty="0" err="1">
                <a:latin typeface="Calibri"/>
                <a:ea typeface="Calibri"/>
                <a:cs typeface="Calibri"/>
                <a:sym typeface="Calibri"/>
              </a:rPr>
              <a:t>conduc</a:t>
            </a:r>
            <a:r>
              <a:rPr lang="en-GB" sz="1500" dirty="0">
                <a:latin typeface="Calibri"/>
                <a:ea typeface="Calibri"/>
                <a:cs typeface="Calibri"/>
                <a:sym typeface="Calibri"/>
              </a:rPr>
              <a:t> propria </a:t>
            </a:r>
            <a:r>
              <a:rPr lang="en-GB" sz="1500" dirty="0" err="1">
                <a:latin typeface="Calibri"/>
                <a:ea typeface="Calibri"/>
                <a:cs typeface="Calibri"/>
                <a:sym typeface="Calibri"/>
              </a:rPr>
              <a:t>afacere</a:t>
            </a:r>
            <a:r>
              <a:rPr lang="en-GB" sz="1500" dirty="0">
                <a:latin typeface="Calibri"/>
                <a:ea typeface="Calibri"/>
                <a:cs typeface="Calibri"/>
                <a:sym typeface="Calibri"/>
              </a:rPr>
              <a:t>.</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Sunt </a:t>
            </a:r>
            <a:r>
              <a:rPr lang="en-GB" sz="1500" dirty="0" err="1">
                <a:latin typeface="Calibri"/>
                <a:ea typeface="Calibri"/>
                <a:cs typeface="Calibri"/>
                <a:sym typeface="Calibri"/>
              </a:rPr>
              <a:t>nesigur</a:t>
            </a:r>
            <a:r>
              <a:rPr lang="ro-RO" sz="1500" dirty="0">
                <a:latin typeface="Calibri"/>
                <a:ea typeface="Calibri"/>
                <a:cs typeface="Calibri"/>
                <a:sym typeface="Calibri"/>
              </a:rPr>
              <a:t>ă</a:t>
            </a:r>
            <a:r>
              <a:rPr lang="en-GB" sz="1500" dirty="0">
                <a:latin typeface="Calibri"/>
                <a:ea typeface="Calibri"/>
                <a:cs typeface="Calibri"/>
                <a:sym typeface="Calibri"/>
              </a:rPr>
              <a:t>.</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Nu-mi place </a:t>
            </a:r>
            <a:r>
              <a:rPr lang="en-GB" sz="1500" dirty="0" err="1">
                <a:latin typeface="Calibri"/>
                <a:ea typeface="Calibri"/>
                <a:cs typeface="Calibri"/>
                <a:sym typeface="Calibri"/>
              </a:rPr>
              <a:t>corpul</a:t>
            </a:r>
            <a:r>
              <a:rPr lang="en-GB" sz="1500" dirty="0">
                <a:latin typeface="Calibri"/>
                <a:ea typeface="Calibri"/>
                <a:cs typeface="Calibri"/>
                <a:sym typeface="Calibri"/>
              </a:rPr>
              <a:t> meu.</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Nu sunt </a:t>
            </a:r>
            <a:r>
              <a:rPr lang="en-GB" sz="1500" dirty="0" err="1">
                <a:latin typeface="Calibri"/>
                <a:ea typeface="Calibri"/>
                <a:cs typeface="Calibri"/>
                <a:sym typeface="Calibri"/>
              </a:rPr>
              <a:t>capabilă</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conduc</a:t>
            </a:r>
            <a:r>
              <a:rPr lang="en-GB" sz="1500" dirty="0">
                <a:latin typeface="Calibri"/>
                <a:ea typeface="Calibri"/>
                <a:cs typeface="Calibri"/>
                <a:sym typeface="Calibri"/>
              </a:rPr>
              <a:t> o </a:t>
            </a:r>
            <a:r>
              <a:rPr lang="en-GB" sz="1500" dirty="0" err="1">
                <a:latin typeface="Calibri"/>
                <a:ea typeface="Calibri"/>
                <a:cs typeface="Calibri"/>
                <a:sym typeface="Calibri"/>
              </a:rPr>
              <a:t>casă</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am </a:t>
            </a:r>
            <a:r>
              <a:rPr lang="en-GB" sz="1500" dirty="0" err="1">
                <a:latin typeface="Calibri"/>
                <a:ea typeface="Calibri"/>
                <a:cs typeface="Calibri"/>
                <a:sym typeface="Calibri"/>
              </a:rPr>
              <a:t>grijă</a:t>
            </a:r>
            <a:r>
              <a:rPr lang="en-GB" sz="1500" dirty="0">
                <a:latin typeface="Calibri"/>
                <a:ea typeface="Calibri"/>
                <a:cs typeface="Calibri"/>
                <a:sym typeface="Calibri"/>
              </a:rPr>
              <a:t> de </a:t>
            </a:r>
            <a:r>
              <a:rPr lang="en-GB" sz="1500" dirty="0" err="1">
                <a:latin typeface="Calibri"/>
                <a:ea typeface="Calibri"/>
                <a:cs typeface="Calibri"/>
                <a:sym typeface="Calibri"/>
              </a:rPr>
              <a:t>copiii</a:t>
            </a:r>
            <a:r>
              <a:rPr lang="en-GB" sz="1500" dirty="0">
                <a:latin typeface="Calibri"/>
                <a:ea typeface="Calibri"/>
                <a:cs typeface="Calibri"/>
                <a:sym typeface="Calibri"/>
              </a:rPr>
              <a:t> </a:t>
            </a:r>
            <a:r>
              <a:rPr lang="en-GB" sz="1500" dirty="0" err="1">
                <a:latin typeface="Calibri"/>
                <a:ea typeface="Calibri"/>
                <a:cs typeface="Calibri"/>
                <a:sym typeface="Calibri"/>
              </a:rPr>
              <a:t>mei</a:t>
            </a:r>
            <a:r>
              <a:rPr lang="en-GB" sz="1500" dirty="0">
                <a:latin typeface="Calibri"/>
                <a:ea typeface="Calibri"/>
                <a:cs typeface="Calibri"/>
                <a:sym typeface="Calibri"/>
              </a:rPr>
              <a:t> </a:t>
            </a:r>
            <a:r>
              <a:rPr lang="en-GB" sz="1500" dirty="0" err="1">
                <a:latin typeface="Calibri"/>
                <a:ea typeface="Calibri"/>
                <a:cs typeface="Calibri"/>
                <a:sym typeface="Calibri"/>
              </a:rPr>
              <a:t>și</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fiu</a:t>
            </a:r>
            <a:r>
              <a:rPr lang="en-GB" sz="1500" dirty="0">
                <a:latin typeface="Calibri"/>
                <a:ea typeface="Calibri"/>
                <a:cs typeface="Calibri"/>
                <a:sym typeface="Calibri"/>
              </a:rPr>
              <a:t> </a:t>
            </a:r>
            <a:r>
              <a:rPr lang="en-GB" sz="1500" dirty="0" err="1">
                <a:latin typeface="Calibri"/>
                <a:ea typeface="Calibri"/>
                <a:cs typeface="Calibri"/>
                <a:sym typeface="Calibri"/>
              </a:rPr>
              <a:t>și</a:t>
            </a:r>
            <a:r>
              <a:rPr lang="en-GB" sz="1500" dirty="0">
                <a:latin typeface="Calibri"/>
                <a:ea typeface="Calibri"/>
                <a:cs typeface="Calibri"/>
                <a:sym typeface="Calibri"/>
              </a:rPr>
              <a:t> </a:t>
            </a:r>
            <a:r>
              <a:rPr lang="en-GB" sz="1500" dirty="0" err="1">
                <a:latin typeface="Calibri"/>
                <a:ea typeface="Calibri"/>
                <a:cs typeface="Calibri"/>
                <a:sym typeface="Calibri"/>
              </a:rPr>
              <a:t>antreprenor</a:t>
            </a:r>
            <a:r>
              <a:rPr lang="en-GB" sz="1500" dirty="0">
                <a:latin typeface="Calibri"/>
                <a:ea typeface="Calibri"/>
                <a:cs typeface="Calibri"/>
                <a:sym typeface="Calibri"/>
              </a:rPr>
              <a:t>.</a:t>
            </a:r>
            <a:endParaRPr sz="1500" dirty="0">
              <a:latin typeface="Calibri"/>
              <a:ea typeface="Calibri"/>
              <a:cs typeface="Calibri"/>
              <a:sym typeface="Calibri"/>
            </a:endParaRPr>
          </a:p>
          <a:p>
            <a:pPr marL="457200" marR="0" lvl="0" indent="0" algn="just" rtl="0">
              <a:lnSpc>
                <a:spcPct val="100000"/>
              </a:lnSpc>
              <a:spcBef>
                <a:spcPts val="0"/>
              </a:spcBef>
              <a:spcAft>
                <a:spcPts val="0"/>
              </a:spcAft>
              <a:buNone/>
            </a:pPr>
            <a:endParaRPr sz="15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5" name="Google Shape;295;g18c830645d5_0_24"/>
          <p:cNvSpPr/>
          <p:nvPr/>
        </p:nvSpPr>
        <p:spPr>
          <a:xfrm>
            <a:off x="6600050" y="2610525"/>
            <a:ext cx="4933800" cy="3084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500" b="1" dirty="0" err="1">
                <a:latin typeface="Calibri"/>
                <a:ea typeface="Calibri"/>
                <a:cs typeface="Calibri"/>
                <a:sym typeface="Calibri"/>
              </a:rPr>
              <a:t>Modificăm</a:t>
            </a:r>
            <a:r>
              <a:rPr lang="en-GB" sz="1500" b="1" dirty="0">
                <a:latin typeface="Calibri"/>
                <a:ea typeface="Calibri"/>
                <a:cs typeface="Calibri"/>
                <a:sym typeface="Calibri"/>
              </a:rPr>
              <a:t> </a:t>
            </a:r>
            <a:r>
              <a:rPr lang="en-GB" sz="1500" b="1" dirty="0" err="1">
                <a:latin typeface="Calibri"/>
                <a:ea typeface="Calibri"/>
                <a:cs typeface="Calibri"/>
                <a:sym typeface="Calibri"/>
              </a:rPr>
              <a:t>ipotezele</a:t>
            </a:r>
            <a:r>
              <a:rPr lang="en-GB" sz="1500" b="1" dirty="0">
                <a:latin typeface="Calibri"/>
                <a:ea typeface="Calibri"/>
                <a:cs typeface="Calibri"/>
                <a:sym typeface="Calibri"/>
              </a:rPr>
              <a:t> negative:</a:t>
            </a:r>
            <a:endParaRPr sz="1500" b="1" i="0" u="none" strike="noStrike" cap="none" dirty="0">
              <a:solidFill>
                <a:srgbClr val="000000"/>
              </a:solidFill>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err="1">
                <a:latin typeface="Calibri"/>
                <a:ea typeface="Calibri"/>
                <a:cs typeface="Calibri"/>
                <a:sym typeface="Calibri"/>
              </a:rPr>
              <a:t>Învăț</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-mi </a:t>
            </a:r>
            <a:r>
              <a:rPr lang="en-GB" sz="1500" dirty="0" err="1">
                <a:latin typeface="Calibri"/>
                <a:ea typeface="Calibri"/>
                <a:cs typeface="Calibri"/>
                <a:sym typeface="Calibri"/>
              </a:rPr>
              <a:t>controlez</a:t>
            </a:r>
            <a:r>
              <a:rPr lang="en-GB" sz="1500" dirty="0">
                <a:latin typeface="Calibri"/>
                <a:ea typeface="Calibri"/>
                <a:cs typeface="Calibri"/>
                <a:sym typeface="Calibri"/>
              </a:rPr>
              <a:t> </a:t>
            </a:r>
            <a:r>
              <a:rPr lang="en-GB" sz="1500" dirty="0" err="1">
                <a:latin typeface="Calibri"/>
                <a:ea typeface="Calibri"/>
                <a:cs typeface="Calibri"/>
                <a:sym typeface="Calibri"/>
              </a:rPr>
              <a:t>nervii</a:t>
            </a:r>
            <a:r>
              <a:rPr lang="en-GB" sz="1500" dirty="0">
                <a:latin typeface="Calibri"/>
                <a:ea typeface="Calibri"/>
                <a:cs typeface="Calibri"/>
                <a:sym typeface="Calibri"/>
              </a:rPr>
              <a:t> </a:t>
            </a:r>
            <a:r>
              <a:rPr lang="en-GB" sz="1500" dirty="0" err="1">
                <a:latin typeface="Calibri"/>
                <a:ea typeface="Calibri"/>
                <a:cs typeface="Calibri"/>
                <a:sym typeface="Calibri"/>
              </a:rPr>
              <a:t>pentru</a:t>
            </a:r>
            <a:r>
              <a:rPr lang="en-GB" sz="1500" dirty="0">
                <a:latin typeface="Calibri"/>
                <a:ea typeface="Calibri"/>
                <a:cs typeface="Calibri"/>
                <a:sym typeface="Calibri"/>
              </a:rPr>
              <a:t> a </a:t>
            </a:r>
            <a:r>
              <a:rPr lang="en-GB" sz="1500" dirty="0" err="1">
                <a:latin typeface="Calibri"/>
                <a:ea typeface="Calibri"/>
                <a:cs typeface="Calibri"/>
                <a:sym typeface="Calibri"/>
              </a:rPr>
              <a:t>spune</a:t>
            </a:r>
            <a:r>
              <a:rPr lang="en-GB" sz="1500" dirty="0">
                <a:latin typeface="Calibri"/>
                <a:ea typeface="Calibri"/>
                <a:cs typeface="Calibri"/>
                <a:sym typeface="Calibri"/>
              </a:rPr>
              <a:t> exact </a:t>
            </a:r>
            <a:r>
              <a:rPr lang="en-GB" sz="1500" dirty="0" err="1">
                <a:latin typeface="Calibri"/>
                <a:ea typeface="Calibri"/>
                <a:cs typeface="Calibri"/>
                <a:sym typeface="Calibri"/>
              </a:rPr>
              <a:t>ceea</a:t>
            </a:r>
            <a:r>
              <a:rPr lang="en-GB" sz="1500" dirty="0">
                <a:latin typeface="Calibri"/>
                <a:ea typeface="Calibri"/>
                <a:cs typeface="Calibri"/>
                <a:sym typeface="Calibri"/>
              </a:rPr>
              <a:t> </a:t>
            </a:r>
            <a:r>
              <a:rPr lang="en-GB" sz="1500" dirty="0" err="1">
                <a:latin typeface="Calibri"/>
                <a:ea typeface="Calibri"/>
                <a:cs typeface="Calibri"/>
                <a:sym typeface="Calibri"/>
              </a:rPr>
              <a:t>ce</a:t>
            </a:r>
            <a:r>
              <a:rPr lang="en-GB" sz="1500" dirty="0">
                <a:latin typeface="Calibri"/>
                <a:ea typeface="Calibri"/>
                <a:cs typeface="Calibri"/>
                <a:sym typeface="Calibri"/>
              </a:rPr>
              <a:t> </a:t>
            </a:r>
            <a:r>
              <a:rPr lang="en-GB" sz="1500" dirty="0" err="1">
                <a:latin typeface="Calibri"/>
                <a:ea typeface="Calibri"/>
                <a:cs typeface="Calibri"/>
                <a:sym typeface="Calibri"/>
              </a:rPr>
              <a:t>vreau</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spun.</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Nu </a:t>
            </a:r>
            <a:r>
              <a:rPr lang="en-GB" sz="1500" dirty="0" err="1">
                <a:latin typeface="Calibri"/>
                <a:ea typeface="Calibri"/>
                <a:cs typeface="Calibri"/>
                <a:sym typeface="Calibri"/>
              </a:rPr>
              <a:t>mă</a:t>
            </a:r>
            <a:r>
              <a:rPr lang="en-GB" sz="1500" dirty="0">
                <a:latin typeface="Calibri"/>
                <a:ea typeface="Calibri"/>
                <a:cs typeface="Calibri"/>
                <a:sym typeface="Calibri"/>
              </a:rPr>
              <a:t> </a:t>
            </a:r>
            <a:r>
              <a:rPr lang="en-GB" sz="1500" dirty="0" err="1">
                <a:latin typeface="Calibri"/>
                <a:ea typeface="Calibri"/>
                <a:cs typeface="Calibri"/>
                <a:sym typeface="Calibri"/>
              </a:rPr>
              <a:t>simt</a:t>
            </a:r>
            <a:r>
              <a:rPr lang="en-GB" sz="1500" dirty="0">
                <a:latin typeface="Calibri"/>
                <a:ea typeface="Calibri"/>
                <a:cs typeface="Calibri"/>
                <a:sym typeface="Calibri"/>
              </a:rPr>
              <a:t> </a:t>
            </a:r>
            <a:r>
              <a:rPr lang="en-GB" sz="1500" dirty="0" err="1">
                <a:latin typeface="Calibri"/>
                <a:ea typeface="Calibri"/>
                <a:cs typeface="Calibri"/>
                <a:sym typeface="Calibri"/>
              </a:rPr>
              <a:t>pregătită</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conduc</a:t>
            </a:r>
            <a:r>
              <a:rPr lang="en-GB" sz="1500" dirty="0">
                <a:latin typeface="Calibri"/>
                <a:ea typeface="Calibri"/>
                <a:cs typeface="Calibri"/>
                <a:sym typeface="Calibri"/>
              </a:rPr>
              <a:t> propria </a:t>
            </a:r>
            <a:r>
              <a:rPr lang="en-GB" sz="1500" dirty="0" err="1">
                <a:latin typeface="Calibri"/>
                <a:ea typeface="Calibri"/>
                <a:cs typeface="Calibri"/>
                <a:sym typeface="Calibri"/>
              </a:rPr>
              <a:t>afacere</a:t>
            </a:r>
            <a:r>
              <a:rPr lang="en-GB" sz="1500" dirty="0">
                <a:latin typeface="Calibri"/>
                <a:ea typeface="Calibri"/>
                <a:cs typeface="Calibri"/>
                <a:sym typeface="Calibri"/>
              </a:rPr>
              <a:t>, </a:t>
            </a:r>
            <a:r>
              <a:rPr lang="en-GB" sz="1500" dirty="0" err="1">
                <a:latin typeface="Calibri"/>
                <a:ea typeface="Calibri"/>
                <a:cs typeface="Calibri"/>
                <a:sym typeface="Calibri"/>
              </a:rPr>
              <a:t>dar</a:t>
            </a:r>
            <a:r>
              <a:rPr lang="en-GB" sz="1500" dirty="0">
                <a:latin typeface="Calibri"/>
                <a:ea typeface="Calibri"/>
                <a:cs typeface="Calibri"/>
                <a:sym typeface="Calibri"/>
              </a:rPr>
              <a:t> </a:t>
            </a:r>
            <a:r>
              <a:rPr lang="en-GB" sz="1500" dirty="0" err="1">
                <a:latin typeface="Calibri"/>
                <a:ea typeface="Calibri"/>
                <a:cs typeface="Calibri"/>
                <a:sym typeface="Calibri"/>
              </a:rPr>
              <a:t>mă</a:t>
            </a:r>
            <a:r>
              <a:rPr lang="en-GB" sz="1500" dirty="0">
                <a:latin typeface="Calibri"/>
                <a:ea typeface="Calibri"/>
                <a:cs typeface="Calibri"/>
                <a:sym typeface="Calibri"/>
              </a:rPr>
              <a:t> </a:t>
            </a:r>
            <a:r>
              <a:rPr lang="en-GB" sz="1500" dirty="0" err="1">
                <a:latin typeface="Calibri"/>
                <a:ea typeface="Calibri"/>
                <a:cs typeface="Calibri"/>
                <a:sym typeface="Calibri"/>
              </a:rPr>
              <a:t>pregătesc</a:t>
            </a:r>
            <a:r>
              <a:rPr lang="en-GB" sz="1500" dirty="0">
                <a:latin typeface="Calibri"/>
                <a:ea typeface="Calibri"/>
                <a:cs typeface="Calibri"/>
                <a:sym typeface="Calibri"/>
              </a:rPr>
              <a:t> </a:t>
            </a:r>
            <a:r>
              <a:rPr lang="en-GB" sz="1500" dirty="0" err="1">
                <a:latin typeface="Calibri"/>
                <a:ea typeface="Calibri"/>
                <a:cs typeface="Calibri"/>
                <a:sym typeface="Calibri"/>
              </a:rPr>
              <a:t>pentru</a:t>
            </a:r>
            <a:r>
              <a:rPr lang="en-GB" sz="1500" dirty="0">
                <a:latin typeface="Calibri"/>
                <a:ea typeface="Calibri"/>
                <a:cs typeface="Calibri"/>
                <a:sym typeface="Calibri"/>
              </a:rPr>
              <a:t> </a:t>
            </a:r>
            <a:r>
              <a:rPr lang="en-GB" sz="1500" dirty="0" err="1">
                <a:latin typeface="Calibri"/>
                <a:ea typeface="Calibri"/>
                <a:cs typeface="Calibri"/>
                <a:sym typeface="Calibri"/>
              </a:rPr>
              <a:t>asta</a:t>
            </a:r>
            <a:r>
              <a:rPr lang="en-GB" sz="1500" dirty="0">
                <a:latin typeface="Calibri"/>
                <a:ea typeface="Calibri"/>
                <a:cs typeface="Calibri"/>
                <a:sym typeface="Calibri"/>
              </a:rPr>
              <a:t>, </a:t>
            </a:r>
            <a:r>
              <a:rPr lang="en-GB" sz="1500" dirty="0" err="1">
                <a:latin typeface="Calibri"/>
                <a:ea typeface="Calibri"/>
                <a:cs typeface="Calibri"/>
                <a:sym typeface="Calibri"/>
              </a:rPr>
              <a:t>pentru</a:t>
            </a:r>
            <a:r>
              <a:rPr lang="en-GB" sz="1500" dirty="0">
                <a:latin typeface="Calibri"/>
                <a:ea typeface="Calibri"/>
                <a:cs typeface="Calibri"/>
                <a:sym typeface="Calibri"/>
              </a:rPr>
              <a:t> </a:t>
            </a:r>
            <a:r>
              <a:rPr lang="en-GB" sz="1500" dirty="0" err="1">
                <a:latin typeface="Calibri"/>
                <a:ea typeface="Calibri"/>
                <a:cs typeface="Calibri"/>
                <a:sym typeface="Calibri"/>
              </a:rPr>
              <a:t>că</a:t>
            </a:r>
            <a:r>
              <a:rPr lang="en-GB" sz="1500" dirty="0">
                <a:latin typeface="Calibri"/>
                <a:ea typeface="Calibri"/>
                <a:cs typeface="Calibri"/>
                <a:sym typeface="Calibri"/>
              </a:rPr>
              <a:t>, </a:t>
            </a:r>
            <a:r>
              <a:rPr lang="en-GB" sz="1500" dirty="0" err="1">
                <a:latin typeface="Calibri"/>
                <a:ea typeface="Calibri"/>
                <a:cs typeface="Calibri"/>
                <a:sym typeface="Calibri"/>
              </a:rPr>
              <a:t>dacă</a:t>
            </a:r>
            <a:r>
              <a:rPr lang="en-GB" sz="1500" dirty="0">
                <a:latin typeface="Calibri"/>
                <a:ea typeface="Calibri"/>
                <a:cs typeface="Calibri"/>
                <a:sym typeface="Calibri"/>
              </a:rPr>
              <a:t> am </a:t>
            </a:r>
            <a:r>
              <a:rPr lang="en-GB" sz="1500" dirty="0" err="1">
                <a:latin typeface="Calibri"/>
                <a:ea typeface="Calibri"/>
                <a:cs typeface="Calibri"/>
                <a:sym typeface="Calibri"/>
              </a:rPr>
              <a:t>cunoștințele</a:t>
            </a:r>
            <a:r>
              <a:rPr lang="en-GB" sz="1500" dirty="0">
                <a:latin typeface="Calibri"/>
                <a:ea typeface="Calibri"/>
                <a:cs typeface="Calibri"/>
                <a:sym typeface="Calibri"/>
              </a:rPr>
              <a:t> </a:t>
            </a:r>
            <a:r>
              <a:rPr lang="en-GB" sz="1500" dirty="0" err="1">
                <a:latin typeface="Calibri"/>
                <a:ea typeface="Calibri"/>
                <a:cs typeface="Calibri"/>
                <a:sym typeface="Calibri"/>
              </a:rPr>
              <a:t>necesare</a:t>
            </a:r>
            <a:r>
              <a:rPr lang="en-GB" sz="1500" dirty="0">
                <a:latin typeface="Calibri"/>
                <a:ea typeface="Calibri"/>
                <a:cs typeface="Calibri"/>
                <a:sym typeface="Calibri"/>
              </a:rPr>
              <a:t>, sunt </a:t>
            </a:r>
            <a:r>
              <a:rPr lang="en-GB" sz="1500" dirty="0" err="1">
                <a:latin typeface="Calibri"/>
                <a:ea typeface="Calibri"/>
                <a:cs typeface="Calibri"/>
                <a:sym typeface="Calibri"/>
              </a:rPr>
              <a:t>capabilă</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o fac. </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Sunt </a:t>
            </a:r>
            <a:r>
              <a:rPr lang="en-GB" sz="1500" dirty="0" err="1">
                <a:latin typeface="Calibri"/>
                <a:ea typeface="Calibri"/>
                <a:cs typeface="Calibri"/>
                <a:sym typeface="Calibri"/>
              </a:rPr>
              <a:t>situații</a:t>
            </a:r>
            <a:r>
              <a:rPr lang="en-GB" sz="1500" dirty="0">
                <a:latin typeface="Calibri"/>
                <a:ea typeface="Calibri"/>
                <a:cs typeface="Calibri"/>
                <a:sym typeface="Calibri"/>
              </a:rPr>
              <a:t> care </a:t>
            </a:r>
            <a:r>
              <a:rPr lang="en-GB" sz="1500" dirty="0" err="1">
                <a:latin typeface="Calibri"/>
                <a:ea typeface="Calibri"/>
                <a:cs typeface="Calibri"/>
                <a:sym typeface="Calibri"/>
              </a:rPr>
              <a:t>mă</a:t>
            </a:r>
            <a:r>
              <a:rPr lang="en-GB" sz="1500" dirty="0">
                <a:latin typeface="Calibri"/>
                <a:ea typeface="Calibri"/>
                <a:cs typeface="Calibri"/>
                <a:sym typeface="Calibri"/>
              </a:rPr>
              <a:t> </a:t>
            </a:r>
            <a:r>
              <a:rPr lang="en-GB" sz="1500" dirty="0" err="1">
                <a:latin typeface="Calibri"/>
                <a:ea typeface="Calibri"/>
                <a:cs typeface="Calibri"/>
                <a:sym typeface="Calibri"/>
              </a:rPr>
              <a:t>fac</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mă</a:t>
            </a:r>
            <a:r>
              <a:rPr lang="en-GB" sz="1500" dirty="0">
                <a:latin typeface="Calibri"/>
                <a:ea typeface="Calibri"/>
                <a:cs typeface="Calibri"/>
                <a:sym typeface="Calibri"/>
              </a:rPr>
              <a:t> </a:t>
            </a:r>
            <a:r>
              <a:rPr lang="en-GB" sz="1500" dirty="0" err="1">
                <a:latin typeface="Calibri"/>
                <a:ea typeface="Calibri"/>
                <a:cs typeface="Calibri"/>
                <a:sym typeface="Calibri"/>
              </a:rPr>
              <a:t>simt</a:t>
            </a:r>
            <a:r>
              <a:rPr lang="en-GB" sz="1500" dirty="0">
                <a:latin typeface="Calibri"/>
                <a:ea typeface="Calibri"/>
                <a:cs typeface="Calibri"/>
                <a:sym typeface="Calibri"/>
              </a:rPr>
              <a:t> </a:t>
            </a:r>
            <a:r>
              <a:rPr lang="en-GB" sz="1500" dirty="0" err="1">
                <a:latin typeface="Calibri"/>
                <a:ea typeface="Calibri"/>
                <a:cs typeface="Calibri"/>
                <a:sym typeface="Calibri"/>
              </a:rPr>
              <a:t>nesigură</a:t>
            </a:r>
            <a:r>
              <a:rPr lang="en-GB" sz="1500" dirty="0">
                <a:latin typeface="Calibri"/>
                <a:ea typeface="Calibri"/>
                <a:cs typeface="Calibri"/>
                <a:sym typeface="Calibri"/>
              </a:rPr>
              <a:t>, </a:t>
            </a:r>
            <a:r>
              <a:rPr lang="en-GB" sz="1500" dirty="0" err="1">
                <a:latin typeface="Calibri"/>
                <a:ea typeface="Calibri"/>
                <a:cs typeface="Calibri"/>
                <a:sym typeface="Calibri"/>
              </a:rPr>
              <a:t>dar</a:t>
            </a:r>
            <a:r>
              <a:rPr lang="en-GB" sz="1500" dirty="0">
                <a:latin typeface="Calibri"/>
                <a:ea typeface="Calibri"/>
                <a:cs typeface="Calibri"/>
                <a:sym typeface="Calibri"/>
              </a:rPr>
              <a:t> </a:t>
            </a:r>
            <a:r>
              <a:rPr lang="en-GB" sz="1500" dirty="0" err="1">
                <a:latin typeface="Calibri"/>
                <a:ea typeface="Calibri"/>
                <a:cs typeface="Calibri"/>
                <a:sym typeface="Calibri"/>
              </a:rPr>
              <a:t>învăț</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-mi </a:t>
            </a:r>
            <a:r>
              <a:rPr lang="en-GB" sz="1500" dirty="0" err="1">
                <a:latin typeface="Calibri"/>
                <a:ea typeface="Calibri"/>
                <a:cs typeface="Calibri"/>
                <a:sym typeface="Calibri"/>
              </a:rPr>
              <a:t>gestionez</a:t>
            </a:r>
            <a:r>
              <a:rPr lang="en-GB" sz="1500" dirty="0">
                <a:latin typeface="Calibri"/>
                <a:ea typeface="Calibri"/>
                <a:cs typeface="Calibri"/>
                <a:sym typeface="Calibri"/>
              </a:rPr>
              <a:t> </a:t>
            </a:r>
            <a:r>
              <a:rPr lang="en-GB" sz="1500" dirty="0" err="1">
                <a:latin typeface="Calibri"/>
                <a:ea typeface="Calibri"/>
                <a:cs typeface="Calibri"/>
                <a:sym typeface="Calibri"/>
              </a:rPr>
              <a:t>sentimentele</a:t>
            </a:r>
            <a:r>
              <a:rPr lang="en-GB" sz="1500" dirty="0">
                <a:latin typeface="Calibri"/>
                <a:ea typeface="Calibri"/>
                <a:cs typeface="Calibri"/>
                <a:sym typeface="Calibri"/>
              </a:rPr>
              <a:t>.</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Nu </a:t>
            </a:r>
            <a:r>
              <a:rPr lang="en-GB" sz="1500" dirty="0" err="1">
                <a:latin typeface="Calibri"/>
                <a:ea typeface="Calibri"/>
                <a:cs typeface="Calibri"/>
                <a:sym typeface="Calibri"/>
              </a:rPr>
              <a:t>toate</a:t>
            </a:r>
            <a:r>
              <a:rPr lang="en-GB" sz="1500" dirty="0">
                <a:latin typeface="Calibri"/>
                <a:ea typeface="Calibri"/>
                <a:cs typeface="Calibri"/>
                <a:sym typeface="Calibri"/>
              </a:rPr>
              <a:t> </a:t>
            </a:r>
            <a:r>
              <a:rPr lang="en-GB" sz="1500" dirty="0" err="1">
                <a:latin typeface="Calibri"/>
                <a:ea typeface="Calibri"/>
                <a:cs typeface="Calibri"/>
                <a:sym typeface="Calibri"/>
              </a:rPr>
              <a:t>părțile</a:t>
            </a:r>
            <a:r>
              <a:rPr lang="en-GB" sz="1500" dirty="0">
                <a:latin typeface="Calibri"/>
                <a:ea typeface="Calibri"/>
                <a:cs typeface="Calibri"/>
                <a:sym typeface="Calibri"/>
              </a:rPr>
              <a:t> </a:t>
            </a:r>
            <a:r>
              <a:rPr lang="en-GB" sz="1500" dirty="0" err="1">
                <a:latin typeface="Calibri"/>
                <a:ea typeface="Calibri"/>
                <a:cs typeface="Calibri"/>
                <a:sym typeface="Calibri"/>
              </a:rPr>
              <a:t>corpului</a:t>
            </a:r>
            <a:r>
              <a:rPr lang="en-GB" sz="1500" dirty="0">
                <a:latin typeface="Calibri"/>
                <a:ea typeface="Calibri"/>
                <a:cs typeface="Calibri"/>
                <a:sym typeface="Calibri"/>
              </a:rPr>
              <a:t> meu </a:t>
            </a:r>
            <a:r>
              <a:rPr lang="en-GB" sz="1500" dirty="0" err="1">
                <a:latin typeface="Calibri"/>
                <a:ea typeface="Calibri"/>
                <a:cs typeface="Calibri"/>
                <a:sym typeface="Calibri"/>
              </a:rPr>
              <a:t>îmi</a:t>
            </a:r>
            <a:r>
              <a:rPr lang="en-GB" sz="1500" dirty="0">
                <a:latin typeface="Calibri"/>
                <a:ea typeface="Calibri"/>
                <a:cs typeface="Calibri"/>
                <a:sym typeface="Calibri"/>
              </a:rPr>
              <a:t> </a:t>
            </a:r>
            <a:r>
              <a:rPr lang="en-GB" sz="1500" dirty="0" err="1">
                <a:latin typeface="Calibri"/>
                <a:ea typeface="Calibri"/>
                <a:cs typeface="Calibri"/>
                <a:sym typeface="Calibri"/>
              </a:rPr>
              <a:t>plac</a:t>
            </a:r>
            <a:r>
              <a:rPr lang="en-GB" sz="1500" dirty="0">
                <a:latin typeface="Calibri"/>
                <a:ea typeface="Calibri"/>
                <a:cs typeface="Calibri"/>
                <a:sym typeface="Calibri"/>
              </a:rPr>
              <a:t>, </a:t>
            </a:r>
            <a:r>
              <a:rPr lang="en-GB" sz="1500" dirty="0" err="1">
                <a:latin typeface="Calibri"/>
                <a:ea typeface="Calibri"/>
                <a:cs typeface="Calibri"/>
                <a:sym typeface="Calibri"/>
              </a:rPr>
              <a:t>dar</a:t>
            </a:r>
            <a:r>
              <a:rPr lang="en-GB" sz="1500" dirty="0">
                <a:latin typeface="Calibri"/>
                <a:ea typeface="Calibri"/>
                <a:cs typeface="Calibri"/>
                <a:sym typeface="Calibri"/>
              </a:rPr>
              <a:t> sunt </a:t>
            </a:r>
            <a:r>
              <a:rPr lang="en-GB" sz="1500" dirty="0" err="1">
                <a:latin typeface="Calibri"/>
                <a:ea typeface="Calibri"/>
                <a:cs typeface="Calibri"/>
                <a:sym typeface="Calibri"/>
              </a:rPr>
              <a:t>multe</a:t>
            </a:r>
            <a:r>
              <a:rPr lang="en-GB" sz="1500" dirty="0">
                <a:latin typeface="Calibri"/>
                <a:ea typeface="Calibri"/>
                <a:cs typeface="Calibri"/>
                <a:sym typeface="Calibri"/>
              </a:rPr>
              <a:t> pe care le </a:t>
            </a:r>
            <a:r>
              <a:rPr lang="en-GB" sz="1500" dirty="0" err="1">
                <a:latin typeface="Calibri"/>
                <a:ea typeface="Calibri"/>
                <a:cs typeface="Calibri"/>
                <a:sym typeface="Calibri"/>
              </a:rPr>
              <a:t>iubesc</a:t>
            </a:r>
            <a:r>
              <a:rPr lang="en-GB" sz="1500" dirty="0">
                <a:latin typeface="Calibri"/>
                <a:ea typeface="Calibri"/>
                <a:cs typeface="Calibri"/>
                <a:sym typeface="Calibri"/>
              </a:rPr>
              <a:t>.</a:t>
            </a:r>
            <a:endParaRPr sz="1500" dirty="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dirty="0">
                <a:latin typeface="Calibri"/>
                <a:ea typeface="Calibri"/>
                <a:cs typeface="Calibri"/>
                <a:sym typeface="Calibri"/>
              </a:rPr>
              <a:t>Sunt </a:t>
            </a:r>
            <a:r>
              <a:rPr lang="en-GB" sz="1500" dirty="0" err="1">
                <a:latin typeface="Calibri"/>
                <a:ea typeface="Calibri"/>
                <a:cs typeface="Calibri"/>
                <a:sym typeface="Calibri"/>
              </a:rPr>
              <a:t>capabilă</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fac</a:t>
            </a:r>
            <a:r>
              <a:rPr lang="en-GB" sz="1500" dirty="0">
                <a:latin typeface="Calibri"/>
                <a:ea typeface="Calibri"/>
                <a:cs typeface="Calibri"/>
                <a:sym typeface="Calibri"/>
              </a:rPr>
              <a:t> o </a:t>
            </a:r>
            <a:r>
              <a:rPr lang="en-GB" sz="1500" dirty="0" err="1">
                <a:latin typeface="Calibri"/>
                <a:ea typeface="Calibri"/>
                <a:cs typeface="Calibri"/>
                <a:sym typeface="Calibri"/>
              </a:rPr>
              <a:t>mulțime</a:t>
            </a:r>
            <a:r>
              <a:rPr lang="en-GB" sz="1500" dirty="0">
                <a:latin typeface="Calibri"/>
                <a:ea typeface="Calibri"/>
                <a:cs typeface="Calibri"/>
                <a:sym typeface="Calibri"/>
              </a:rPr>
              <a:t> de </a:t>
            </a:r>
            <a:r>
              <a:rPr lang="en-GB" sz="1500" dirty="0" err="1">
                <a:latin typeface="Calibri"/>
                <a:ea typeface="Calibri"/>
                <a:cs typeface="Calibri"/>
                <a:sym typeface="Calibri"/>
              </a:rPr>
              <a:t>lucruri</a:t>
            </a:r>
            <a:r>
              <a:rPr lang="en-GB" sz="1500" dirty="0">
                <a:latin typeface="Calibri"/>
                <a:ea typeface="Calibri"/>
                <a:cs typeface="Calibri"/>
                <a:sym typeface="Calibri"/>
              </a:rPr>
              <a:t>, </a:t>
            </a:r>
            <a:r>
              <a:rPr lang="en-GB" sz="1500" dirty="0" err="1">
                <a:latin typeface="Calibri"/>
                <a:ea typeface="Calibri"/>
                <a:cs typeface="Calibri"/>
                <a:sym typeface="Calibri"/>
              </a:rPr>
              <a:t>dar</a:t>
            </a:r>
            <a:r>
              <a:rPr lang="en-GB" sz="1500" dirty="0">
                <a:latin typeface="Calibri"/>
                <a:ea typeface="Calibri"/>
                <a:cs typeface="Calibri"/>
                <a:sym typeface="Calibri"/>
              </a:rPr>
              <a:t> am </a:t>
            </a:r>
            <a:r>
              <a:rPr lang="en-GB" sz="1500" dirty="0" err="1">
                <a:latin typeface="Calibri"/>
                <a:ea typeface="Calibri"/>
                <a:cs typeface="Calibri"/>
                <a:sym typeface="Calibri"/>
              </a:rPr>
              <a:t>nevoie</a:t>
            </a:r>
            <a:r>
              <a:rPr lang="en-GB" sz="1500" dirty="0">
                <a:latin typeface="Calibri"/>
                <a:ea typeface="Calibri"/>
                <a:cs typeface="Calibri"/>
                <a:sym typeface="Calibri"/>
              </a:rPr>
              <a:t>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găsesc</a:t>
            </a:r>
            <a:r>
              <a:rPr lang="en-GB" sz="1500" dirty="0">
                <a:latin typeface="Calibri"/>
                <a:ea typeface="Calibri"/>
                <a:cs typeface="Calibri"/>
                <a:sym typeface="Calibri"/>
              </a:rPr>
              <a:t> o </a:t>
            </a:r>
            <a:r>
              <a:rPr lang="ro-RO" sz="1500" dirty="0">
                <a:latin typeface="Calibri"/>
                <a:ea typeface="Calibri"/>
                <a:cs typeface="Calibri"/>
                <a:sym typeface="Calibri"/>
              </a:rPr>
              <a:t>nișă</a:t>
            </a:r>
            <a:r>
              <a:rPr lang="en-GB" sz="1500" dirty="0">
                <a:latin typeface="Calibri"/>
                <a:ea typeface="Calibri"/>
                <a:cs typeface="Calibri"/>
                <a:sym typeface="Calibri"/>
              </a:rPr>
              <a:t> care </a:t>
            </a:r>
            <a:r>
              <a:rPr lang="en-GB" sz="1500" dirty="0" err="1">
                <a:latin typeface="Calibri"/>
                <a:ea typeface="Calibri"/>
                <a:cs typeface="Calibri"/>
                <a:sym typeface="Calibri"/>
              </a:rPr>
              <a:t>să</a:t>
            </a:r>
            <a:r>
              <a:rPr lang="en-GB" sz="1500" dirty="0">
                <a:latin typeface="Calibri"/>
                <a:ea typeface="Calibri"/>
                <a:cs typeface="Calibri"/>
                <a:sym typeface="Calibri"/>
              </a:rPr>
              <a:t> </a:t>
            </a:r>
            <a:r>
              <a:rPr lang="en-GB" sz="1500" dirty="0" err="1">
                <a:latin typeface="Calibri"/>
                <a:ea typeface="Calibri"/>
                <a:cs typeface="Calibri"/>
                <a:sym typeface="Calibri"/>
              </a:rPr>
              <a:t>mă</a:t>
            </a:r>
            <a:r>
              <a:rPr lang="en-GB" sz="1500" dirty="0">
                <a:latin typeface="Calibri"/>
                <a:ea typeface="Calibri"/>
                <a:cs typeface="Calibri"/>
                <a:sym typeface="Calibri"/>
              </a:rPr>
              <a:t> prioritizeze. </a:t>
            </a:r>
            <a:endParaRPr sz="15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6" name="Google Shape;296;g18c830645d5_0_24"/>
          <p:cNvSpPr txBox="1"/>
          <p:nvPr/>
        </p:nvSpPr>
        <p:spPr>
          <a:xfrm>
            <a:off x="1495024" y="4715042"/>
            <a:ext cx="5022507" cy="1057952"/>
          </a:xfrm>
          <a:prstGeom prst="rect">
            <a:avLst/>
          </a:prstGeom>
          <a:solidFill>
            <a:srgbClr val="A2C4C9"/>
          </a:solidFill>
          <a:ln w="38100"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14999"/>
              </a:lnSpc>
              <a:spcBef>
                <a:spcPts val="600"/>
              </a:spcBef>
              <a:spcAft>
                <a:spcPts val="0"/>
              </a:spcAft>
              <a:buClr>
                <a:srgbClr val="000000"/>
              </a:buClr>
              <a:buSzPts val="1500"/>
              <a:buFont typeface="Arial"/>
              <a:buNone/>
            </a:pPr>
            <a:r>
              <a:rPr lang="en-GB" sz="1500" b="1" dirty="0" err="1">
                <a:solidFill>
                  <a:schemeClr val="dk1"/>
                </a:solidFill>
                <a:latin typeface="Calibri"/>
                <a:ea typeface="Calibri"/>
                <a:cs typeface="Calibri"/>
                <a:sym typeface="Calibri"/>
              </a:rPr>
              <a:t>Acum</a:t>
            </a:r>
            <a:r>
              <a:rPr lang="en-GB" sz="1500" b="1" dirty="0">
                <a:solidFill>
                  <a:schemeClr val="dk1"/>
                </a:solidFill>
                <a:latin typeface="Calibri"/>
                <a:ea typeface="Calibri"/>
                <a:cs typeface="Calibri"/>
                <a:sym typeface="Calibri"/>
              </a:rPr>
              <a:t> e </a:t>
            </a:r>
            <a:r>
              <a:rPr lang="en-GB" sz="1500" b="1" dirty="0" err="1">
                <a:solidFill>
                  <a:schemeClr val="dk1"/>
                </a:solidFill>
                <a:latin typeface="Calibri"/>
                <a:ea typeface="Calibri"/>
                <a:cs typeface="Calibri"/>
                <a:sym typeface="Calibri"/>
              </a:rPr>
              <a:t>rândul</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tău</a:t>
            </a:r>
            <a:r>
              <a:rPr lang="en-GB" sz="1500" b="1" dirty="0">
                <a:solidFill>
                  <a:schemeClr val="dk1"/>
                </a:solidFill>
                <a:latin typeface="Calibri"/>
                <a:ea typeface="Calibri"/>
                <a:cs typeface="Calibri"/>
                <a:sym typeface="Calibri"/>
              </a:rPr>
              <a:t>! </a:t>
            </a:r>
            <a:endParaRPr sz="1500" b="1" i="0" u="none" strike="noStrike" cap="none" dirty="0">
              <a:solidFill>
                <a:schemeClr val="dk1"/>
              </a:solidFill>
              <a:latin typeface="Calibri"/>
              <a:ea typeface="Calibri"/>
              <a:cs typeface="Calibri"/>
              <a:sym typeface="Calibri"/>
            </a:endParaRPr>
          </a:p>
          <a:p>
            <a:pPr marL="457200" marR="0" lvl="0" indent="-323850" algn="just" rtl="0">
              <a:lnSpc>
                <a:spcPct val="114999"/>
              </a:lnSpc>
              <a:spcBef>
                <a:spcPts val="0"/>
              </a:spcBef>
              <a:spcAft>
                <a:spcPts val="0"/>
              </a:spcAft>
              <a:buClr>
                <a:schemeClr val="dk1"/>
              </a:buClr>
              <a:buSzPts val="1500"/>
              <a:buFont typeface="Calibri"/>
              <a:buChar char="●"/>
            </a:pPr>
            <a:r>
              <a:rPr lang="en-GB" sz="1500" dirty="0">
                <a:solidFill>
                  <a:schemeClr val="dk1"/>
                </a:solidFill>
                <a:latin typeface="Calibri"/>
                <a:ea typeface="Calibri"/>
                <a:cs typeface="Calibri"/>
                <a:sym typeface="Calibri"/>
              </a:rPr>
              <a:t>Care sunt </a:t>
            </a:r>
            <a:r>
              <a:rPr lang="en-GB" sz="1500" dirty="0" err="1">
                <a:solidFill>
                  <a:schemeClr val="dk1"/>
                </a:solidFill>
                <a:latin typeface="Calibri"/>
                <a:ea typeface="Calibri"/>
                <a:cs typeface="Calibri"/>
                <a:sym typeface="Calibri"/>
              </a:rPr>
              <a:t>gândurile</a:t>
            </a:r>
            <a:r>
              <a:rPr lang="en-GB" sz="1500" dirty="0">
                <a:solidFill>
                  <a:schemeClr val="dk1"/>
                </a:solidFill>
                <a:latin typeface="Calibri"/>
                <a:ea typeface="Calibri"/>
                <a:cs typeface="Calibri"/>
                <a:sym typeface="Calibri"/>
              </a:rPr>
              <a:t> tale negative care pot fi </a:t>
            </a:r>
            <a:r>
              <a:rPr lang="en-GB" sz="1500" dirty="0" err="1">
                <a:solidFill>
                  <a:schemeClr val="dk1"/>
                </a:solidFill>
                <a:latin typeface="Calibri"/>
                <a:ea typeface="Calibri"/>
                <a:cs typeface="Calibri"/>
                <a:sym typeface="Calibri"/>
              </a:rPr>
              <a:t>modificate</a:t>
            </a:r>
            <a:r>
              <a:rPr lang="en-GB"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457200" marR="0" lvl="0" indent="-323850" algn="just" rtl="0">
              <a:lnSpc>
                <a:spcPct val="114999"/>
              </a:lnSpc>
              <a:spcBef>
                <a:spcPts val="0"/>
              </a:spcBef>
              <a:spcAft>
                <a:spcPts val="0"/>
              </a:spcAft>
              <a:buClr>
                <a:schemeClr val="dk1"/>
              </a:buClr>
              <a:buSzPts val="1500"/>
              <a:buFont typeface="Calibri"/>
              <a:buChar char="●"/>
            </a:pPr>
            <a:r>
              <a:rPr lang="en-GB" sz="1500" dirty="0" err="1">
                <a:solidFill>
                  <a:schemeClr val="dk1"/>
                </a:solidFill>
                <a:latin typeface="Calibri"/>
                <a:ea typeface="Calibri"/>
                <a:cs typeface="Calibri"/>
                <a:sym typeface="Calibri"/>
              </a:rPr>
              <a:t>Folo</a:t>
            </a:r>
            <a:r>
              <a:rPr lang="ro-RO" sz="1500" dirty="0">
                <a:solidFill>
                  <a:schemeClr val="dk1"/>
                </a:solidFill>
                <a:latin typeface="Calibri"/>
                <a:ea typeface="Calibri"/>
                <a:cs typeface="Calibri"/>
                <a:sym typeface="Calibri"/>
              </a:rPr>
              <a:t>sește</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Puterea</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Cuvântului</a:t>
            </a:r>
            <a:r>
              <a:rPr lang="en-GB" sz="1500" dirty="0">
                <a:solidFill>
                  <a:schemeClr val="dk1"/>
                </a:solidFill>
                <a:latin typeface="Calibri"/>
                <a:ea typeface="Calibri"/>
                <a:cs typeface="Calibri"/>
                <a:sym typeface="Calibri"/>
              </a:rPr>
              <a:t>" </a:t>
            </a:r>
            <a:r>
              <a:rPr lang="en-GB" sz="1500" dirty="0" err="1">
                <a:solidFill>
                  <a:schemeClr val="dk1"/>
                </a:solidFill>
                <a:latin typeface="Calibri"/>
                <a:ea typeface="Calibri"/>
                <a:cs typeface="Calibri"/>
                <a:sym typeface="Calibri"/>
              </a:rPr>
              <a:t>pentru</a:t>
            </a:r>
            <a:r>
              <a:rPr lang="en-GB" sz="1500" dirty="0">
                <a:solidFill>
                  <a:schemeClr val="dk1"/>
                </a:solidFill>
                <a:latin typeface="Calibri"/>
                <a:ea typeface="Calibri"/>
                <a:cs typeface="Calibri"/>
                <a:sym typeface="Calibri"/>
              </a:rPr>
              <a:t> a le </a:t>
            </a:r>
            <a:r>
              <a:rPr lang="en-GB" sz="1500" dirty="0" err="1">
                <a:solidFill>
                  <a:schemeClr val="dk1"/>
                </a:solidFill>
                <a:latin typeface="Calibri"/>
                <a:ea typeface="Calibri"/>
                <a:cs typeface="Calibri"/>
                <a:sym typeface="Calibri"/>
              </a:rPr>
              <a:t>modifica</a:t>
            </a:r>
            <a:r>
              <a:rPr lang="en-GB"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p:txBody>
      </p:sp>
      <p:pic>
        <p:nvPicPr>
          <p:cNvPr id="297" name="Google Shape;297;g18c830645d5_0_24"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34856" y="3091022"/>
            <a:ext cx="970001" cy="2968387"/>
          </a:xfrm>
          <a:prstGeom prst="rect">
            <a:avLst/>
          </a:prstGeom>
          <a:noFill/>
          <a:ln>
            <a:noFill/>
          </a:ln>
        </p:spPr>
      </p:pic>
      <p:pic>
        <p:nvPicPr>
          <p:cNvPr id="298" name="Google Shape;298;g18c830645d5_0_24"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8181" y="2829672"/>
            <a:ext cx="970001" cy="2968387"/>
          </a:xfrm>
          <a:prstGeom prst="rect">
            <a:avLst/>
          </a:prstGeom>
          <a:noFill/>
          <a:ln>
            <a:noFill/>
          </a:ln>
        </p:spPr>
      </p:pic>
      <p:sp>
        <p:nvSpPr>
          <p:cNvPr id="299" name="Google Shape;299;g18c830645d5_0_24"/>
          <p:cNvSpPr/>
          <p:nvPr/>
        </p:nvSpPr>
        <p:spPr>
          <a:xfrm>
            <a:off x="905755" y="820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1BB1D1EB-C2B5-F83F-5A7E-851208D8163B}"/>
              </a:ext>
            </a:extLst>
          </p:cNvPr>
          <p:cNvSpPr/>
          <p:nvPr/>
        </p:nvSpPr>
        <p:spPr>
          <a:xfrm>
            <a:off x="2400363" y="6264567"/>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03"/>
        <p:cNvGrpSpPr/>
        <p:nvPr/>
      </p:nvGrpSpPr>
      <p:grpSpPr>
        <a:xfrm>
          <a:off x="0" y="0"/>
          <a:ext cx="0" cy="0"/>
          <a:chOff x="0" y="0"/>
          <a:chExt cx="0" cy="0"/>
        </a:xfrm>
      </p:grpSpPr>
      <p:pic>
        <p:nvPicPr>
          <p:cNvPr id="304" name="Google Shape;304;g17dbe8cb7e9_0_22" descr="Imagen que contiene juguete, muñeca, cumpleaños, colorid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11241" y="3575227"/>
            <a:ext cx="1518452" cy="1719617"/>
          </a:xfrm>
          <a:prstGeom prst="rect">
            <a:avLst/>
          </a:prstGeom>
          <a:noFill/>
          <a:ln>
            <a:noFill/>
          </a:ln>
        </p:spPr>
      </p:pic>
      <p:sp>
        <p:nvSpPr>
          <p:cNvPr id="306" name="Google Shape;306;g17dbe8cb7e9_0_22"/>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6: O </a:t>
            </a:r>
            <a:r>
              <a:rPr lang="en-GB" sz="2400">
                <a:solidFill>
                  <a:srgbClr val="21B4A9"/>
                </a:solidFill>
                <a:latin typeface="Calibri"/>
                <a:ea typeface="Calibri"/>
                <a:cs typeface="Calibri"/>
                <a:sym typeface="Calibri"/>
              </a:rPr>
              <a:t>bună stimă de sine</a:t>
            </a:r>
            <a:endParaRPr sz="2400" b="0" i="0" u="none" strike="noStrike" cap="none">
              <a:solidFill>
                <a:srgbClr val="000000"/>
              </a:solidFill>
              <a:latin typeface="Arial"/>
              <a:ea typeface="Arial"/>
              <a:cs typeface="Arial"/>
              <a:sym typeface="Arial"/>
            </a:endParaRPr>
          </a:p>
        </p:txBody>
      </p:sp>
      <p:sp>
        <p:nvSpPr>
          <p:cNvPr id="307" name="Google Shape;307;g17dbe8cb7e9_0_22"/>
          <p:cNvSpPr txBox="1"/>
          <p:nvPr/>
        </p:nvSpPr>
        <p:spPr>
          <a:xfrm>
            <a:off x="850799" y="1758126"/>
            <a:ext cx="4567500" cy="31946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dirty="0">
                <a:latin typeface="Calibri"/>
                <a:ea typeface="Calibri"/>
                <a:cs typeface="Calibri"/>
                <a:sym typeface="Calibri"/>
              </a:rPr>
              <a:t>TOȚI </a:t>
            </a:r>
            <a:r>
              <a:rPr lang="en-GB" sz="1800" dirty="0" err="1">
                <a:latin typeface="Calibri"/>
                <a:ea typeface="Calibri"/>
                <a:cs typeface="Calibri"/>
                <a:sym typeface="Calibri"/>
              </a:rPr>
              <a:t>oamenii</a:t>
            </a:r>
            <a:r>
              <a:rPr lang="en-GB" sz="1800" dirty="0">
                <a:latin typeface="Calibri"/>
                <a:ea typeface="Calibri"/>
                <a:cs typeface="Calibri"/>
                <a:sym typeface="Calibri"/>
              </a:rPr>
              <a:t> au </a:t>
            </a:r>
            <a:r>
              <a:rPr lang="en-GB" sz="1800" dirty="0" err="1">
                <a:latin typeface="Calibri"/>
                <a:ea typeface="Calibri"/>
                <a:cs typeface="Calibri"/>
                <a:sym typeface="Calibri"/>
              </a:rPr>
              <a:t>nevoie</a:t>
            </a:r>
            <a:r>
              <a:rPr lang="en-GB" sz="1800" dirty="0">
                <a:latin typeface="Calibri"/>
                <a:ea typeface="Calibri"/>
                <a:cs typeface="Calibri"/>
                <a:sym typeface="Calibri"/>
              </a:rPr>
              <a:t>:</a:t>
            </a:r>
            <a:endParaRPr sz="18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ro-RO" sz="1800" dirty="0">
                <a:latin typeface="Calibri"/>
                <a:ea typeface="Calibri"/>
                <a:cs typeface="Calibri"/>
                <a:sym typeface="Calibri"/>
              </a:rPr>
              <a:t>Să se simtă</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siguranță</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ro-RO" sz="1800" dirty="0">
                <a:latin typeface="Calibri"/>
                <a:ea typeface="Calibri"/>
                <a:cs typeface="Calibri"/>
                <a:sym typeface="Calibri"/>
              </a:rPr>
              <a:t>Să fie iubiți</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accepta</a:t>
            </a:r>
            <a:r>
              <a:rPr lang="ro-RO" sz="1800" dirty="0">
                <a:latin typeface="Calibri"/>
                <a:ea typeface="Calibri"/>
                <a:cs typeface="Calibri"/>
                <a:sym typeface="Calibri"/>
              </a:rPr>
              <a:t>ți</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ro-RO" sz="1800" dirty="0">
                <a:latin typeface="Calibri"/>
                <a:ea typeface="Calibri"/>
                <a:cs typeface="Calibri"/>
                <a:sym typeface="Calibri"/>
              </a:rPr>
              <a:t>Să se integreze</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dirty="0" err="1">
                <a:latin typeface="Calibri"/>
                <a:ea typeface="Calibri"/>
                <a:cs typeface="Calibri"/>
                <a:sym typeface="Calibri"/>
              </a:rPr>
              <a:t>Să</a:t>
            </a:r>
            <a:r>
              <a:rPr lang="ro-RO" sz="1800" dirty="0">
                <a:latin typeface="Calibri"/>
                <a:ea typeface="Calibri"/>
                <a:cs typeface="Calibri"/>
                <a:sym typeface="Calibri"/>
              </a:rPr>
              <a:t> se</a:t>
            </a:r>
            <a:r>
              <a:rPr lang="en-GB" sz="1800" dirty="0">
                <a:latin typeface="Calibri"/>
                <a:ea typeface="Calibri"/>
                <a:cs typeface="Calibri"/>
                <a:sym typeface="Calibri"/>
              </a:rPr>
              <a:t> sim</a:t>
            </a:r>
            <a:r>
              <a:rPr lang="ro-RO" sz="1800" dirty="0" err="1">
                <a:latin typeface="Calibri"/>
                <a:ea typeface="Calibri"/>
                <a:cs typeface="Calibri"/>
                <a:sym typeface="Calibri"/>
              </a:rPr>
              <a:t>tă</a:t>
            </a:r>
            <a:r>
              <a:rPr lang="en-GB" sz="1800" dirty="0">
                <a:latin typeface="Calibri"/>
                <a:ea typeface="Calibri"/>
                <a:cs typeface="Calibri"/>
                <a:sym typeface="Calibri"/>
              </a:rPr>
              <a:t> </a:t>
            </a:r>
            <a:r>
              <a:rPr lang="en-GB" sz="1800" dirty="0" err="1">
                <a:latin typeface="Calibri"/>
                <a:ea typeface="Calibri"/>
                <a:cs typeface="Calibri"/>
                <a:sym typeface="Calibri"/>
              </a:rPr>
              <a:t>acceptați</a:t>
            </a:r>
            <a:r>
              <a:rPr lang="en-GB" sz="1800" dirty="0">
                <a:latin typeface="Calibri"/>
                <a:ea typeface="Calibri"/>
                <a:cs typeface="Calibri"/>
                <a:sym typeface="Calibri"/>
              </a:rPr>
              <a:t> </a:t>
            </a:r>
            <a:r>
              <a:rPr lang="en-GB" sz="1800" dirty="0" err="1">
                <a:latin typeface="Calibri"/>
                <a:ea typeface="Calibri"/>
                <a:cs typeface="Calibri"/>
                <a:sym typeface="Calibri"/>
              </a:rPr>
              <a:t>pentru</a:t>
            </a:r>
            <a:r>
              <a:rPr lang="en-GB" sz="1800" dirty="0">
                <a:latin typeface="Calibri"/>
                <a:ea typeface="Calibri"/>
                <a:cs typeface="Calibri"/>
                <a:sym typeface="Calibri"/>
              </a:rPr>
              <a:t> </a:t>
            </a:r>
            <a:r>
              <a:rPr lang="en-GB" sz="1800" dirty="0" err="1">
                <a:latin typeface="Calibri"/>
                <a:ea typeface="Calibri"/>
                <a:cs typeface="Calibri"/>
                <a:sym typeface="Calibri"/>
              </a:rPr>
              <a:t>ceea</a:t>
            </a:r>
            <a:r>
              <a:rPr lang="en-GB" sz="1800" dirty="0">
                <a:latin typeface="Calibri"/>
                <a:ea typeface="Calibri"/>
                <a:cs typeface="Calibri"/>
                <a:sym typeface="Calibri"/>
              </a:rPr>
              <a:t> </a:t>
            </a:r>
            <a:r>
              <a:rPr lang="en-GB" sz="1800" dirty="0" err="1">
                <a:latin typeface="Calibri"/>
                <a:ea typeface="Calibri"/>
                <a:cs typeface="Calibri"/>
                <a:sym typeface="Calibri"/>
              </a:rPr>
              <a:t>ce</a:t>
            </a:r>
            <a:r>
              <a:rPr lang="en-GB" sz="1800" dirty="0">
                <a:latin typeface="Calibri"/>
                <a:ea typeface="Calibri"/>
                <a:cs typeface="Calibri"/>
                <a:sym typeface="Calibri"/>
              </a:rPr>
              <a:t> sunt</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ro-RO" sz="1800" dirty="0">
                <a:latin typeface="Calibri"/>
                <a:ea typeface="Calibri"/>
                <a:cs typeface="Calibri"/>
                <a:sym typeface="Calibri"/>
              </a:rPr>
              <a:t>Să primească</a:t>
            </a:r>
            <a:r>
              <a:rPr lang="en-GB" sz="1800" dirty="0">
                <a:latin typeface="Calibri"/>
                <a:ea typeface="Calibri"/>
                <a:cs typeface="Calibri"/>
                <a:sym typeface="Calibri"/>
              </a:rPr>
              <a:t> </a:t>
            </a:r>
            <a:r>
              <a:rPr lang="en-GB" sz="1800" dirty="0" err="1">
                <a:latin typeface="Calibri"/>
                <a:ea typeface="Calibri"/>
                <a:cs typeface="Calibri"/>
                <a:sym typeface="Calibri"/>
              </a:rPr>
              <a:t>recunoaștere</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aprobare</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ro-RO" sz="1800" dirty="0">
                <a:latin typeface="Calibri"/>
                <a:ea typeface="Calibri"/>
                <a:cs typeface="Calibri"/>
                <a:sym typeface="Calibri"/>
              </a:rPr>
              <a:t>Să fie</a:t>
            </a:r>
            <a:r>
              <a:rPr lang="en-GB" sz="1800" dirty="0">
                <a:latin typeface="Calibri"/>
                <a:ea typeface="Calibri"/>
                <a:cs typeface="Calibri"/>
                <a:sym typeface="Calibri"/>
              </a:rPr>
              <a:t> </a:t>
            </a:r>
            <a:r>
              <a:rPr lang="en-GB" sz="1800" dirty="0" err="1">
                <a:latin typeface="Calibri"/>
                <a:ea typeface="Calibri"/>
                <a:cs typeface="Calibri"/>
                <a:sym typeface="Calibri"/>
              </a:rPr>
              <a:t>autonom</a:t>
            </a:r>
            <a:r>
              <a:rPr lang="ro-RO" sz="1800" dirty="0">
                <a:latin typeface="Calibri"/>
                <a:ea typeface="Calibri"/>
                <a:cs typeface="Calibri"/>
                <a:sym typeface="Calibri"/>
              </a:rPr>
              <a:t>i</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dirty="0" err="1">
                <a:latin typeface="Calibri"/>
                <a:ea typeface="Calibri"/>
                <a:cs typeface="Calibri"/>
                <a:sym typeface="Calibri"/>
              </a:rPr>
              <a:t>Să</a:t>
            </a:r>
            <a:r>
              <a:rPr lang="en-GB" sz="1800" dirty="0">
                <a:latin typeface="Calibri"/>
                <a:ea typeface="Calibri"/>
                <a:cs typeface="Calibri"/>
                <a:sym typeface="Calibri"/>
              </a:rPr>
              <a:t> fie liber</a:t>
            </a:r>
            <a:r>
              <a:rPr lang="ro-RO" sz="1800" dirty="0">
                <a:latin typeface="Calibri"/>
                <a:ea typeface="Calibri"/>
                <a:cs typeface="Calibri"/>
                <a:sym typeface="Calibri"/>
              </a:rPr>
              <a:t>i</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gândească</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acționeze</a:t>
            </a:r>
            <a:endParaRPr sz="1800" dirty="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ro-RO" sz="1800" dirty="0">
                <a:latin typeface="Calibri"/>
                <a:ea typeface="Calibri"/>
                <a:cs typeface="Calibri"/>
                <a:sym typeface="Calibri"/>
              </a:rPr>
              <a:t>Să își</a:t>
            </a:r>
            <a:r>
              <a:rPr lang="en-GB" sz="1800" dirty="0">
                <a:latin typeface="Calibri"/>
                <a:ea typeface="Calibri"/>
                <a:cs typeface="Calibri"/>
                <a:sym typeface="Calibri"/>
              </a:rPr>
              <a:t> </a:t>
            </a:r>
            <a:r>
              <a:rPr lang="en-GB" sz="1800" dirty="0" err="1">
                <a:latin typeface="Calibri"/>
                <a:ea typeface="Calibri"/>
                <a:cs typeface="Calibri"/>
                <a:sym typeface="Calibri"/>
              </a:rPr>
              <a:t>consolid</a:t>
            </a:r>
            <a:r>
              <a:rPr lang="ro-RO" sz="1800" dirty="0" err="1">
                <a:latin typeface="Calibri"/>
                <a:ea typeface="Calibri"/>
                <a:cs typeface="Calibri"/>
                <a:sym typeface="Calibri"/>
              </a:rPr>
              <a:t>eze</a:t>
            </a:r>
            <a:r>
              <a:rPr lang="en-GB" sz="1800" dirty="0">
                <a:latin typeface="Calibri"/>
                <a:ea typeface="Calibri"/>
                <a:cs typeface="Calibri"/>
                <a:sym typeface="Calibri"/>
              </a:rPr>
              <a:t> </a:t>
            </a:r>
            <a:r>
              <a:rPr lang="en-GB" sz="1800" dirty="0" err="1">
                <a:latin typeface="Calibri"/>
                <a:ea typeface="Calibri"/>
                <a:cs typeface="Calibri"/>
                <a:sym typeface="Calibri"/>
              </a:rPr>
              <a:t>capacitățile</a:t>
            </a:r>
            <a:endParaRPr sz="1800" dirty="0">
              <a:latin typeface="Calibri"/>
              <a:ea typeface="Calibri"/>
              <a:cs typeface="Calibri"/>
              <a:sym typeface="Calibri"/>
            </a:endParaRPr>
          </a:p>
        </p:txBody>
      </p:sp>
      <p:sp>
        <p:nvSpPr>
          <p:cNvPr id="308" name="Google Shape;308;g17dbe8cb7e9_0_22"/>
          <p:cNvSpPr txBox="1"/>
          <p:nvPr/>
        </p:nvSpPr>
        <p:spPr>
          <a:xfrm>
            <a:off x="5165387" y="1762037"/>
            <a:ext cx="6650037" cy="1366488"/>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GB" sz="1800" dirty="0" err="1">
                <a:latin typeface="Calibri"/>
                <a:ea typeface="Calibri"/>
                <a:cs typeface="Calibri"/>
                <a:sym typeface="Calibri"/>
              </a:rPr>
              <a:t>Atunci</a:t>
            </a:r>
            <a:r>
              <a:rPr lang="en-GB" sz="1800" dirty="0">
                <a:latin typeface="Calibri"/>
                <a:ea typeface="Calibri"/>
                <a:cs typeface="Calibri"/>
                <a:sym typeface="Calibri"/>
              </a:rPr>
              <a:t> </a:t>
            </a:r>
            <a:r>
              <a:rPr lang="en-GB" sz="1800" dirty="0" err="1">
                <a:latin typeface="Calibri"/>
                <a:ea typeface="Calibri"/>
                <a:cs typeface="Calibri"/>
                <a:sym typeface="Calibri"/>
              </a:rPr>
              <a:t>când</a:t>
            </a:r>
            <a:r>
              <a:rPr lang="en-GB" sz="1800" dirty="0">
                <a:latin typeface="Calibri"/>
                <a:ea typeface="Calibri"/>
                <a:cs typeface="Calibri"/>
                <a:sym typeface="Calibri"/>
              </a:rPr>
              <a:t> </a:t>
            </a:r>
            <a:r>
              <a:rPr lang="en-GB" sz="1800" dirty="0" err="1">
                <a:latin typeface="Calibri"/>
                <a:ea typeface="Calibri"/>
                <a:cs typeface="Calibri"/>
                <a:sym typeface="Calibri"/>
              </a:rPr>
              <a:t>aceste</a:t>
            </a:r>
            <a:r>
              <a:rPr lang="en-GB" sz="1800" dirty="0">
                <a:latin typeface="Calibri"/>
                <a:ea typeface="Calibri"/>
                <a:cs typeface="Calibri"/>
                <a:sym typeface="Calibri"/>
              </a:rPr>
              <a:t> </a:t>
            </a:r>
            <a:r>
              <a:rPr lang="en-GB" sz="1800" b="1" dirty="0" err="1">
                <a:latin typeface="Calibri"/>
                <a:ea typeface="Calibri"/>
                <a:cs typeface="Calibri"/>
                <a:sym typeface="Calibri"/>
              </a:rPr>
              <a:t>nevoi</a:t>
            </a:r>
            <a:r>
              <a:rPr lang="en-GB" sz="1800" b="1" dirty="0">
                <a:latin typeface="Calibri"/>
                <a:ea typeface="Calibri"/>
                <a:cs typeface="Calibri"/>
                <a:sym typeface="Calibri"/>
              </a:rPr>
              <a:t> de </a:t>
            </a:r>
            <a:r>
              <a:rPr lang="en-GB" sz="1800" b="1" dirty="0" err="1">
                <a:latin typeface="Calibri"/>
                <a:ea typeface="Calibri"/>
                <a:cs typeface="Calibri"/>
                <a:sym typeface="Calibri"/>
              </a:rPr>
              <a:t>bază</a:t>
            </a:r>
            <a:r>
              <a:rPr lang="en-GB" sz="1800" b="1" dirty="0">
                <a:latin typeface="Calibri"/>
                <a:ea typeface="Calibri"/>
                <a:cs typeface="Calibri"/>
                <a:sym typeface="Calibri"/>
              </a:rPr>
              <a:t> </a:t>
            </a:r>
            <a:r>
              <a:rPr lang="en-GB" sz="1800" dirty="0" err="1">
                <a:latin typeface="Calibri"/>
                <a:ea typeface="Calibri"/>
                <a:cs typeface="Calibri"/>
                <a:sym typeface="Calibri"/>
              </a:rPr>
              <a:t>pentru</a:t>
            </a:r>
            <a:r>
              <a:rPr lang="en-GB" sz="1800" dirty="0">
                <a:latin typeface="Calibri"/>
                <a:ea typeface="Calibri"/>
                <a:cs typeface="Calibri"/>
                <a:sym typeface="Calibri"/>
              </a:rPr>
              <a:t> o </a:t>
            </a:r>
            <a:r>
              <a:rPr lang="en-GB" sz="1800" b="1" dirty="0" err="1">
                <a:latin typeface="Calibri"/>
                <a:ea typeface="Calibri"/>
                <a:cs typeface="Calibri"/>
                <a:sym typeface="Calibri"/>
              </a:rPr>
              <a:t>dezvoltare</a:t>
            </a:r>
            <a:r>
              <a:rPr lang="en-GB" sz="1800" b="1" dirty="0">
                <a:latin typeface="Calibri"/>
                <a:ea typeface="Calibri"/>
                <a:cs typeface="Calibri"/>
                <a:sym typeface="Calibri"/>
              </a:rPr>
              <a:t> </a:t>
            </a:r>
            <a:r>
              <a:rPr lang="en-GB" sz="1800" b="1" dirty="0" err="1">
                <a:latin typeface="Calibri"/>
                <a:ea typeface="Calibri"/>
                <a:cs typeface="Calibri"/>
                <a:sym typeface="Calibri"/>
              </a:rPr>
              <a:t>emoțională</a:t>
            </a:r>
            <a:r>
              <a:rPr lang="en-GB" sz="1800" b="1" dirty="0">
                <a:latin typeface="Calibri"/>
                <a:ea typeface="Calibri"/>
                <a:cs typeface="Calibri"/>
                <a:sym typeface="Calibri"/>
              </a:rPr>
              <a:t> </a:t>
            </a:r>
            <a:r>
              <a:rPr lang="en-GB" sz="1800" dirty="0" err="1">
                <a:latin typeface="Calibri"/>
                <a:ea typeface="Calibri"/>
                <a:cs typeface="Calibri"/>
                <a:sym typeface="Calibri"/>
              </a:rPr>
              <a:t>adecvată</a:t>
            </a:r>
            <a:r>
              <a:rPr lang="en-GB" sz="1800" dirty="0">
                <a:latin typeface="Calibri"/>
                <a:ea typeface="Calibri"/>
                <a:cs typeface="Calibri"/>
                <a:sym typeface="Calibri"/>
              </a:rPr>
              <a:t> nu sunt </a:t>
            </a:r>
            <a:r>
              <a:rPr lang="en-GB" sz="1800" dirty="0" err="1">
                <a:latin typeface="Calibri"/>
                <a:ea typeface="Calibri"/>
                <a:cs typeface="Calibri"/>
                <a:sym typeface="Calibri"/>
              </a:rPr>
              <a:t>satisfăcute</a:t>
            </a:r>
            <a:r>
              <a:rPr lang="en-GB" sz="1800" dirty="0">
                <a:latin typeface="Calibri"/>
                <a:ea typeface="Calibri"/>
                <a:cs typeface="Calibri"/>
                <a:sym typeface="Calibri"/>
              </a:rPr>
              <a:t>, </a:t>
            </a:r>
            <a:r>
              <a:rPr lang="en-GB" sz="1800" dirty="0" err="1">
                <a:latin typeface="Calibri"/>
                <a:ea typeface="Calibri"/>
                <a:cs typeface="Calibri"/>
                <a:sym typeface="Calibri"/>
              </a:rPr>
              <a:t>creștem</a:t>
            </a:r>
            <a:r>
              <a:rPr lang="en-GB" sz="1800" dirty="0">
                <a:latin typeface="Calibri"/>
                <a:ea typeface="Calibri"/>
                <a:cs typeface="Calibri"/>
                <a:sym typeface="Calibri"/>
              </a:rPr>
              <a:t> cu o </a:t>
            </a:r>
            <a:r>
              <a:rPr lang="en-GB" sz="1800" dirty="0" err="1">
                <a:latin typeface="Calibri"/>
                <a:ea typeface="Calibri"/>
                <a:cs typeface="Calibri"/>
                <a:sym typeface="Calibri"/>
              </a:rPr>
              <a:t>serie</a:t>
            </a:r>
            <a:r>
              <a:rPr lang="en-GB" sz="1800" dirty="0">
                <a:latin typeface="Calibri"/>
                <a:ea typeface="Calibri"/>
                <a:cs typeface="Calibri"/>
                <a:sym typeface="Calibri"/>
              </a:rPr>
              <a:t> de </a:t>
            </a:r>
            <a:r>
              <a:rPr lang="en-GB" sz="1800" b="1" dirty="0" err="1">
                <a:latin typeface="Calibri"/>
                <a:ea typeface="Calibri"/>
                <a:cs typeface="Calibri"/>
                <a:sym typeface="Calibri"/>
              </a:rPr>
              <a:t>deficiențe</a:t>
            </a:r>
            <a:r>
              <a:rPr lang="en-GB" sz="1800" b="1" dirty="0">
                <a:latin typeface="Calibri"/>
                <a:ea typeface="Calibri"/>
                <a:cs typeface="Calibri"/>
                <a:sym typeface="Calibri"/>
              </a:rPr>
              <a:t> </a:t>
            </a:r>
            <a:r>
              <a:rPr lang="en-GB" sz="1800" dirty="0">
                <a:latin typeface="Calibri"/>
                <a:ea typeface="Calibri"/>
                <a:cs typeface="Calibri"/>
                <a:sym typeface="Calibri"/>
              </a:rPr>
              <a:t>care au un impact </a:t>
            </a:r>
            <a:r>
              <a:rPr lang="en-GB" sz="1800" dirty="0" err="1">
                <a:latin typeface="Calibri"/>
                <a:ea typeface="Calibri"/>
                <a:cs typeface="Calibri"/>
                <a:sym typeface="Calibri"/>
              </a:rPr>
              <a:t>negativ</a:t>
            </a:r>
            <a:r>
              <a:rPr lang="en-GB" sz="1800" dirty="0">
                <a:latin typeface="Calibri"/>
                <a:ea typeface="Calibri"/>
                <a:cs typeface="Calibri"/>
                <a:sym typeface="Calibri"/>
              </a:rPr>
              <a:t> </a:t>
            </a:r>
            <a:r>
              <a:rPr lang="en-GB" sz="1800" dirty="0" err="1">
                <a:latin typeface="Calibri"/>
                <a:ea typeface="Calibri"/>
                <a:cs typeface="Calibri"/>
                <a:sym typeface="Calibri"/>
              </a:rPr>
              <a:t>asupra</a:t>
            </a:r>
            <a:r>
              <a:rPr lang="en-GB" sz="1800" dirty="0">
                <a:latin typeface="Calibri"/>
                <a:ea typeface="Calibri"/>
                <a:cs typeface="Calibri"/>
                <a:sym typeface="Calibri"/>
              </a:rPr>
              <a:t> </a:t>
            </a:r>
            <a:r>
              <a:rPr lang="en-GB" sz="1800" b="1" dirty="0" err="1">
                <a:latin typeface="Calibri"/>
                <a:ea typeface="Calibri"/>
                <a:cs typeface="Calibri"/>
                <a:sym typeface="Calibri"/>
              </a:rPr>
              <a:t>concepției</a:t>
            </a:r>
            <a:r>
              <a:rPr lang="en-GB" sz="1800" b="1" dirty="0">
                <a:latin typeface="Calibri"/>
                <a:ea typeface="Calibri"/>
                <a:cs typeface="Calibri"/>
                <a:sym typeface="Calibri"/>
              </a:rPr>
              <a:t> </a:t>
            </a:r>
            <a:r>
              <a:rPr lang="en-GB" sz="1800" dirty="0" err="1">
                <a:latin typeface="Calibri"/>
                <a:ea typeface="Calibri"/>
                <a:cs typeface="Calibri"/>
                <a:sym typeface="Calibri"/>
              </a:rPr>
              <a:t>noastre</a:t>
            </a:r>
            <a:r>
              <a:rPr lang="en-GB" sz="1800" dirty="0">
                <a:latin typeface="Calibri"/>
                <a:ea typeface="Calibri"/>
                <a:cs typeface="Calibri"/>
                <a:sym typeface="Calibri"/>
              </a:rPr>
              <a:t> </a:t>
            </a:r>
            <a:r>
              <a:rPr lang="en-GB" sz="1800" b="1" dirty="0" err="1">
                <a:latin typeface="Calibri"/>
                <a:ea typeface="Calibri"/>
                <a:cs typeface="Calibri"/>
                <a:sym typeface="Calibri"/>
              </a:rPr>
              <a:t>despre</a:t>
            </a:r>
            <a:r>
              <a:rPr lang="en-GB" sz="1800" b="1" dirty="0">
                <a:latin typeface="Calibri"/>
                <a:ea typeface="Calibri"/>
                <a:cs typeface="Calibri"/>
                <a:sym typeface="Calibri"/>
              </a:rPr>
              <a:t> </a:t>
            </a:r>
            <a:r>
              <a:rPr lang="ro-RO" sz="1800" b="1" dirty="0">
                <a:latin typeface="Calibri"/>
                <a:ea typeface="Calibri"/>
                <a:cs typeface="Calibri"/>
                <a:sym typeface="Calibri"/>
              </a:rPr>
              <a:t>propria persoană.</a:t>
            </a:r>
            <a:endParaRPr sz="1400" b="1" i="0" u="none" strike="noStrike" cap="none" dirty="0">
              <a:solidFill>
                <a:srgbClr val="000000"/>
              </a:solidFill>
            </a:endParaRPr>
          </a:p>
        </p:txBody>
      </p:sp>
      <p:pic>
        <p:nvPicPr>
          <p:cNvPr id="309" name="Google Shape;309;g17dbe8cb7e9_0_22" descr="Imagen que contiene juguete, muñeca, cumpleaños, colorid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97446" y="3716921"/>
            <a:ext cx="1355680" cy="2047164"/>
          </a:xfrm>
          <a:prstGeom prst="rect">
            <a:avLst/>
          </a:prstGeom>
          <a:noFill/>
          <a:ln>
            <a:noFill/>
          </a:ln>
        </p:spPr>
      </p:pic>
      <p:pic>
        <p:nvPicPr>
          <p:cNvPr id="310" name="Google Shape;310;g17dbe8cb7e9_0_22" descr="Imagen que contiene juguete, muñeca, cumpleaños, colorid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t="-344"/>
          <a:stretch/>
        </p:blipFill>
        <p:spPr>
          <a:xfrm>
            <a:off x="6143191" y="3790490"/>
            <a:ext cx="2019869" cy="1900026"/>
          </a:xfrm>
          <a:prstGeom prst="rect">
            <a:avLst/>
          </a:prstGeom>
          <a:noFill/>
          <a:ln>
            <a:noFill/>
          </a:ln>
        </p:spPr>
      </p:pic>
      <p:pic>
        <p:nvPicPr>
          <p:cNvPr id="311" name="Google Shape;311;g17dbe8cb7e9_0_22" descr="Imagen que contiene juguete, muñeca, cumpleaños, colorido&#10;&#10;Descripción generada automáticament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49491" y="4811599"/>
            <a:ext cx="1028382" cy="1486211"/>
          </a:xfrm>
          <a:prstGeom prst="rect">
            <a:avLst/>
          </a:prstGeom>
          <a:noFill/>
          <a:ln>
            <a:noFill/>
          </a:ln>
        </p:spPr>
      </p:pic>
      <p:pic>
        <p:nvPicPr>
          <p:cNvPr id="312" name="Google Shape;312;g17dbe8cb7e9_0_22" descr="Imagen que contiene juguete, muñeca, cumpleaños, colorido&#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466584" y="3376116"/>
            <a:ext cx="1842448" cy="2117838"/>
          </a:xfrm>
          <a:prstGeom prst="rect">
            <a:avLst/>
          </a:prstGeom>
          <a:noFill/>
          <a:ln>
            <a:noFill/>
          </a:ln>
        </p:spPr>
      </p:pic>
      <p:pic>
        <p:nvPicPr>
          <p:cNvPr id="313" name="Google Shape;313;g17dbe8cb7e9_0_22" descr="Imagen que contiene juguete, muñeca, cumpleaños, colorido&#10;&#10;Descripción generada automáticamen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091668" y="3455945"/>
            <a:ext cx="1688183" cy="2187285"/>
          </a:xfrm>
          <a:prstGeom prst="rect">
            <a:avLst/>
          </a:prstGeom>
          <a:noFill/>
          <a:ln>
            <a:noFill/>
          </a:ln>
        </p:spPr>
      </p:pic>
      <p:pic>
        <p:nvPicPr>
          <p:cNvPr id="314" name="Google Shape;314;g17dbe8cb7e9_0_22" descr="Imagen que contiene juguete, muñeca, cumpleaños, colorido&#10;&#10;Descripción generada automáticamente"/>
          <p:cNvPicPr preferRelativeResize="0"/>
          <p:nvPr/>
        </p:nvPicPr>
        <p:blipFill rotWithShape="1">
          <a:blip r:embed="rId10" cstate="email">
            <a:alphaModFix/>
            <a:extLst>
              <a:ext uri="{28A0092B-C50C-407E-A947-70E740481C1C}">
                <a14:useLocalDpi xmlns:a14="http://schemas.microsoft.com/office/drawing/2010/main"/>
              </a:ext>
            </a:extLst>
          </a:blip>
          <a:srcRect r="-2488"/>
          <a:stretch/>
        </p:blipFill>
        <p:spPr>
          <a:xfrm>
            <a:off x="9535228" y="4102876"/>
            <a:ext cx="1311144" cy="1900026"/>
          </a:xfrm>
          <a:prstGeom prst="rect">
            <a:avLst/>
          </a:prstGeom>
          <a:noFill/>
          <a:ln>
            <a:noFill/>
          </a:ln>
        </p:spPr>
      </p:pic>
      <p:pic>
        <p:nvPicPr>
          <p:cNvPr id="315" name="Google Shape;315;g17dbe8cb7e9_0_22" descr="Imagen que contiene juguete, muñeca, cumpleaños, colorido&#10;&#10;Descripción generada automáticamen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163060" y="4346223"/>
            <a:ext cx="1869743" cy="1900026"/>
          </a:xfrm>
          <a:prstGeom prst="rect">
            <a:avLst/>
          </a:prstGeom>
          <a:noFill/>
          <a:ln>
            <a:noFill/>
          </a:ln>
        </p:spPr>
      </p:pic>
      <p:sp>
        <p:nvSpPr>
          <p:cNvPr id="316" name="Google Shape;316;g17dbe8cb7e9_0_22"/>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97B8A0EA-20E6-4BCA-DD9B-D3050C9C36B2}"/>
              </a:ext>
            </a:extLst>
          </p:cNvPr>
          <p:cNvSpPr/>
          <p:nvPr/>
        </p:nvSpPr>
        <p:spPr>
          <a:xfrm>
            <a:off x="2289520" y="6290161"/>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20"/>
        <p:cNvGrpSpPr/>
        <p:nvPr/>
      </p:nvGrpSpPr>
      <p:grpSpPr>
        <a:xfrm>
          <a:off x="0" y="0"/>
          <a:ext cx="0" cy="0"/>
          <a:chOff x="0" y="0"/>
          <a:chExt cx="0" cy="0"/>
        </a:xfrm>
      </p:grpSpPr>
      <p:sp>
        <p:nvSpPr>
          <p:cNvPr id="322" name="Google Shape;322;p10"/>
          <p:cNvSpPr/>
          <p:nvPr/>
        </p:nvSpPr>
        <p:spPr>
          <a:xfrm>
            <a:off x="850805" y="836093"/>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6: </a:t>
            </a:r>
            <a:r>
              <a:rPr lang="en-GB" sz="2400" dirty="0" err="1">
                <a:solidFill>
                  <a:srgbClr val="21B4A9"/>
                </a:solidFill>
                <a:latin typeface="Calibri"/>
                <a:ea typeface="Calibri"/>
                <a:cs typeface="Calibri"/>
                <a:sym typeface="Calibri"/>
              </a:rPr>
              <a:t>Simptomele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unei</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bune</a:t>
            </a:r>
            <a:r>
              <a:rPr lang="en-GB" sz="2400" dirty="0">
                <a:solidFill>
                  <a:srgbClr val="21B4A9"/>
                </a:solidFill>
                <a:latin typeface="Calibri"/>
                <a:ea typeface="Calibri"/>
                <a:cs typeface="Calibri"/>
                <a:sym typeface="Calibri"/>
              </a:rPr>
              <a:t> stime de sine</a:t>
            </a:r>
            <a:endParaRPr sz="2400" b="0" i="0" u="none" strike="noStrike" cap="none" dirty="0">
              <a:solidFill>
                <a:srgbClr val="000000"/>
              </a:solidFill>
              <a:latin typeface="Arial"/>
              <a:ea typeface="Arial"/>
              <a:cs typeface="Arial"/>
              <a:sym typeface="Arial"/>
            </a:endParaRPr>
          </a:p>
        </p:txBody>
      </p:sp>
      <p:sp>
        <p:nvSpPr>
          <p:cNvPr id="323" name="Google Shape;323;p10"/>
          <p:cNvSpPr txBox="1"/>
          <p:nvPr/>
        </p:nvSpPr>
        <p:spPr>
          <a:xfrm>
            <a:off x="1583529" y="1604022"/>
            <a:ext cx="9358009" cy="4417885"/>
          </a:xfrm>
          <a:prstGeom prst="rect">
            <a:avLst/>
          </a:prstGeom>
          <a:noFill/>
          <a:ln w="12700" cap="flat" cmpd="sng">
            <a:solidFill>
              <a:srgbClr val="C00000"/>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72000" tIns="72000" rIns="72000" bIns="0" anchor="t" anchorCtr="0">
            <a:noAutofit/>
          </a:bodyPr>
          <a:lstStyle/>
          <a:p>
            <a:pPr marL="285750" marR="0" lvl="0" indent="-228600" algn="just" rtl="0">
              <a:lnSpc>
                <a:spcPct val="114999"/>
              </a:lnSpc>
              <a:spcBef>
                <a:spcPts val="600"/>
              </a:spcBef>
              <a:spcAft>
                <a:spcPts val="0"/>
              </a:spcAft>
              <a:buSzPts val="1300"/>
              <a:buFont typeface="Noto Sans"/>
              <a:buChar char="✔"/>
            </a:pPr>
            <a:r>
              <a:rPr lang="en-GB" sz="1600" dirty="0" err="1">
                <a:latin typeface="Calibri"/>
                <a:ea typeface="Calibri"/>
                <a:cs typeface="Calibri"/>
                <a:sym typeface="Calibri"/>
              </a:rPr>
              <a:t>Credeți</a:t>
            </a:r>
            <a:r>
              <a:rPr lang="en-GB" sz="1600" dirty="0">
                <a:latin typeface="Calibri"/>
                <a:ea typeface="Calibri"/>
                <a:cs typeface="Calibri"/>
                <a:sym typeface="Calibri"/>
              </a:rPr>
              <a:t> </a:t>
            </a:r>
            <a:r>
              <a:rPr lang="en-GB" sz="1600" dirty="0" err="1">
                <a:latin typeface="Calibri"/>
                <a:ea typeface="Calibri"/>
                <a:cs typeface="Calibri"/>
                <a:sym typeface="Calibri"/>
              </a:rPr>
              <a:t>că</a:t>
            </a:r>
            <a:r>
              <a:rPr lang="en-GB" sz="1600" dirty="0">
                <a:latin typeface="Calibri"/>
                <a:ea typeface="Calibri"/>
                <a:cs typeface="Calibri"/>
                <a:sym typeface="Calibri"/>
              </a:rPr>
              <a:t> </a:t>
            </a:r>
            <a:r>
              <a:rPr lang="en-GB" sz="1600" dirty="0" err="1">
                <a:latin typeface="Calibri"/>
                <a:ea typeface="Calibri"/>
                <a:cs typeface="Calibri"/>
                <a:sym typeface="Calibri"/>
              </a:rPr>
              <a:t>meritați</a:t>
            </a:r>
            <a:r>
              <a:rPr lang="en-GB" sz="1600" dirty="0">
                <a:latin typeface="Calibri"/>
                <a:ea typeface="Calibri"/>
                <a:cs typeface="Calibri"/>
                <a:sym typeface="Calibri"/>
              </a:rPr>
              <a:t> </a:t>
            </a:r>
            <a:r>
              <a:rPr lang="en-GB" sz="1600" dirty="0" err="1">
                <a:latin typeface="Calibri"/>
                <a:ea typeface="Calibri"/>
                <a:cs typeface="Calibri"/>
                <a:sym typeface="Calibri"/>
              </a:rPr>
              <a:t>fericirea</a:t>
            </a:r>
            <a:r>
              <a:rPr lang="en-GB" sz="1600" dirty="0">
                <a:latin typeface="Calibri"/>
                <a:ea typeface="Calibri"/>
                <a:cs typeface="Calibri"/>
                <a:sym typeface="Calibri"/>
              </a:rPr>
              <a:t>, </a:t>
            </a:r>
            <a:r>
              <a:rPr lang="en-GB" sz="1600" dirty="0" err="1">
                <a:latin typeface="Calibri"/>
                <a:ea typeface="Calibri"/>
                <a:cs typeface="Calibri"/>
                <a:sym typeface="Calibri"/>
              </a:rPr>
              <a:t>respectul</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acționați</a:t>
            </a:r>
            <a:r>
              <a:rPr lang="en-GB" sz="1600" dirty="0">
                <a:latin typeface="Calibri"/>
                <a:ea typeface="Calibri"/>
                <a:cs typeface="Calibri"/>
                <a:sym typeface="Calibri"/>
              </a:rPr>
              <a:t> </a:t>
            </a:r>
            <a:r>
              <a:rPr lang="en-GB" sz="1600" dirty="0" err="1">
                <a:latin typeface="Calibri"/>
                <a:ea typeface="Calibri"/>
                <a:cs typeface="Calibri"/>
                <a:sym typeface="Calibri"/>
              </a:rPr>
              <a:t>în</a:t>
            </a:r>
            <a:r>
              <a:rPr lang="en-GB" sz="1600" dirty="0">
                <a:latin typeface="Calibri"/>
                <a:ea typeface="Calibri"/>
                <a:cs typeface="Calibri"/>
                <a:sym typeface="Calibri"/>
              </a:rPr>
              <a:t> </a:t>
            </a:r>
            <a:r>
              <a:rPr lang="en-GB" sz="1600" dirty="0" err="1">
                <a:latin typeface="Calibri"/>
                <a:ea typeface="Calibri"/>
                <a:cs typeface="Calibri"/>
                <a:sym typeface="Calibri"/>
              </a:rPr>
              <a:t>favoarea</a:t>
            </a:r>
            <a:r>
              <a:rPr lang="en-GB" sz="1600" dirty="0">
                <a:latin typeface="Calibri"/>
                <a:ea typeface="Calibri"/>
                <a:cs typeface="Calibri"/>
                <a:sym typeface="Calibri"/>
              </a:rPr>
              <a:t> </a:t>
            </a:r>
            <a:r>
              <a:rPr lang="en-GB" sz="1600" dirty="0" err="1">
                <a:latin typeface="Calibri"/>
                <a:ea typeface="Calibri"/>
                <a:cs typeface="Calibri"/>
                <a:sym typeface="Calibri"/>
              </a:rPr>
              <a:t>primirii</a:t>
            </a:r>
            <a:r>
              <a:rPr lang="en-GB" sz="1600" dirty="0">
                <a:latin typeface="Calibri"/>
                <a:ea typeface="Calibri"/>
                <a:cs typeface="Calibri"/>
                <a:sym typeface="Calibri"/>
              </a:rPr>
              <a:t> </a:t>
            </a:r>
            <a:r>
              <a:rPr lang="en-GB" sz="1600" dirty="0" err="1">
                <a:latin typeface="Calibri"/>
                <a:ea typeface="Calibri"/>
                <a:cs typeface="Calibri"/>
                <a:sym typeface="Calibri"/>
              </a:rPr>
              <a:t>acesteia</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ro-RO" sz="1600" dirty="0">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influenț</a:t>
            </a:r>
            <a:r>
              <a:rPr lang="ro-RO" sz="1600" dirty="0">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gândirea</a:t>
            </a:r>
            <a:r>
              <a:rPr lang="en-GB" sz="1600" dirty="0">
                <a:latin typeface="Calibri"/>
                <a:ea typeface="Calibri"/>
                <a:cs typeface="Calibri"/>
                <a:sym typeface="Calibri"/>
              </a:rPr>
              <a:t>, </a:t>
            </a:r>
            <a:r>
              <a:rPr lang="en-GB" sz="1600" dirty="0" err="1">
                <a:latin typeface="Calibri"/>
                <a:ea typeface="Calibri"/>
                <a:cs typeface="Calibri"/>
                <a:sym typeface="Calibri"/>
              </a:rPr>
              <a:t>emoțiile</a:t>
            </a:r>
            <a:r>
              <a:rPr lang="en-GB" sz="1600" dirty="0">
                <a:latin typeface="Calibri"/>
                <a:ea typeface="Calibri"/>
                <a:cs typeface="Calibri"/>
                <a:sym typeface="Calibri"/>
              </a:rPr>
              <a:t>, </a:t>
            </a:r>
            <a:r>
              <a:rPr lang="en-GB" sz="1600" dirty="0" err="1">
                <a:latin typeface="Calibri"/>
                <a:ea typeface="Calibri"/>
                <a:cs typeface="Calibri"/>
                <a:sym typeface="Calibri"/>
              </a:rPr>
              <a:t>fericirea</a:t>
            </a:r>
            <a:r>
              <a:rPr lang="en-GB" sz="1600" dirty="0">
                <a:latin typeface="Calibri"/>
                <a:ea typeface="Calibri"/>
                <a:cs typeface="Calibri"/>
                <a:sym typeface="Calibri"/>
              </a:rPr>
              <a:t>, </a:t>
            </a:r>
            <a:r>
              <a:rPr lang="en-GB" sz="1600" dirty="0" err="1">
                <a:latin typeface="Calibri"/>
                <a:ea typeface="Calibri"/>
                <a:cs typeface="Calibri"/>
                <a:sym typeface="Calibri"/>
              </a:rPr>
              <a:t>dorințele</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obiectivele</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ro-RO" sz="1600" dirty="0">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dezvol</a:t>
            </a:r>
            <a:r>
              <a:rPr lang="ro-RO" sz="1600" dirty="0">
                <a:latin typeface="Calibri"/>
                <a:ea typeface="Calibri"/>
                <a:cs typeface="Calibri"/>
                <a:sym typeface="Calibri"/>
              </a:rPr>
              <a:t>tați</a:t>
            </a:r>
            <a:r>
              <a:rPr lang="en-GB" sz="1600" dirty="0">
                <a:latin typeface="Calibri"/>
                <a:ea typeface="Calibri"/>
                <a:cs typeface="Calibri"/>
                <a:sym typeface="Calibri"/>
              </a:rPr>
              <a:t> </a:t>
            </a:r>
            <a:r>
              <a:rPr lang="en-GB" sz="1600" dirty="0" err="1">
                <a:latin typeface="Calibri"/>
                <a:ea typeface="Calibri"/>
                <a:cs typeface="Calibri"/>
                <a:sym typeface="Calibri"/>
              </a:rPr>
              <a:t>capacitatea</a:t>
            </a:r>
            <a:r>
              <a:rPr lang="en-GB" sz="1600" dirty="0">
                <a:latin typeface="Calibri"/>
                <a:ea typeface="Calibri"/>
                <a:cs typeface="Calibri"/>
                <a:sym typeface="Calibri"/>
              </a:rPr>
              <a:t> de a </a:t>
            </a:r>
            <a:r>
              <a:rPr lang="ro-RO" sz="1600" dirty="0">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respecta</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de a </a:t>
            </a:r>
            <a:r>
              <a:rPr lang="ro-RO" sz="1600" dirty="0">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simți</a:t>
            </a:r>
            <a:r>
              <a:rPr lang="en-GB" sz="1600" dirty="0">
                <a:latin typeface="Calibri"/>
                <a:ea typeface="Calibri"/>
                <a:cs typeface="Calibri"/>
                <a:sym typeface="Calibri"/>
              </a:rPr>
              <a:t> </a:t>
            </a:r>
            <a:r>
              <a:rPr lang="en-GB" sz="1600" dirty="0" err="1">
                <a:latin typeface="Calibri"/>
                <a:ea typeface="Calibri"/>
                <a:cs typeface="Calibri"/>
                <a:sym typeface="Calibri"/>
              </a:rPr>
              <a:t>mândr</a:t>
            </a:r>
            <a:r>
              <a:rPr lang="ro-RO" sz="1600" dirty="0">
                <a:latin typeface="Calibri"/>
                <a:ea typeface="Calibri"/>
                <a:cs typeface="Calibri"/>
                <a:sym typeface="Calibri"/>
              </a:rPr>
              <a:t>ă</a:t>
            </a:r>
            <a:r>
              <a:rPr lang="en-GB" sz="1600" dirty="0">
                <a:latin typeface="Calibri"/>
                <a:ea typeface="Calibri"/>
                <a:cs typeface="Calibri"/>
                <a:sym typeface="Calibri"/>
              </a:rPr>
              <a:t> de </a:t>
            </a:r>
            <a:r>
              <a:rPr lang="ro-RO" sz="1600" dirty="0">
                <a:latin typeface="Calibri"/>
                <a:ea typeface="Calibri"/>
                <a:cs typeface="Calibri"/>
                <a:sym typeface="Calibri"/>
              </a:rPr>
              <a:t>s</a:t>
            </a:r>
            <a:r>
              <a:rPr lang="en-GB" sz="1600" dirty="0" err="1">
                <a:latin typeface="Calibri"/>
                <a:ea typeface="Calibri"/>
                <a:cs typeface="Calibri"/>
                <a:sym typeface="Calibri"/>
              </a:rPr>
              <a:t>ine</a:t>
            </a:r>
            <a:r>
              <a:rPr lang="en-GB" sz="1600" dirty="0">
                <a:latin typeface="Calibri"/>
                <a:ea typeface="Calibri"/>
                <a:cs typeface="Calibri"/>
                <a:sym typeface="Calibri"/>
              </a:rPr>
              <a:t>, </a:t>
            </a:r>
            <a:r>
              <a:rPr lang="en-GB" sz="1600" dirty="0" err="1">
                <a:latin typeface="Calibri"/>
                <a:ea typeface="Calibri"/>
                <a:cs typeface="Calibri"/>
                <a:sym typeface="Calibri"/>
              </a:rPr>
              <a:t>chiar</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atunci</a:t>
            </a:r>
            <a:r>
              <a:rPr lang="en-GB" sz="1600" dirty="0">
                <a:latin typeface="Calibri"/>
                <a:ea typeface="Calibri"/>
                <a:cs typeface="Calibri"/>
                <a:sym typeface="Calibri"/>
              </a:rPr>
              <a:t> </a:t>
            </a:r>
            <a:r>
              <a:rPr lang="en-GB" sz="1600" dirty="0" err="1">
                <a:latin typeface="Calibri"/>
                <a:ea typeface="Calibri"/>
                <a:cs typeface="Calibri"/>
                <a:sym typeface="Calibri"/>
              </a:rPr>
              <a:t>când</a:t>
            </a:r>
            <a:r>
              <a:rPr lang="en-GB" sz="1600" dirty="0">
                <a:latin typeface="Calibri"/>
                <a:ea typeface="Calibri"/>
                <a:cs typeface="Calibri"/>
                <a:sym typeface="Calibri"/>
              </a:rPr>
              <a:t> </a:t>
            </a:r>
            <a:r>
              <a:rPr lang="en-GB" sz="1600" dirty="0" err="1">
                <a:latin typeface="Calibri"/>
                <a:ea typeface="Calibri"/>
                <a:cs typeface="Calibri"/>
                <a:sym typeface="Calibri"/>
              </a:rPr>
              <a:t>fac</a:t>
            </a:r>
            <a:r>
              <a:rPr lang="ro-RO" sz="1600" dirty="0" err="1">
                <a:latin typeface="Calibri"/>
                <a:ea typeface="Calibri"/>
                <a:cs typeface="Calibri"/>
                <a:sym typeface="Calibri"/>
              </a:rPr>
              <a:t>eți</a:t>
            </a:r>
            <a:r>
              <a:rPr lang="en-GB" sz="1600" dirty="0">
                <a:latin typeface="Calibri"/>
                <a:ea typeface="Calibri"/>
                <a:cs typeface="Calibri"/>
                <a:sym typeface="Calibri"/>
              </a:rPr>
              <a:t> </a:t>
            </a:r>
            <a:r>
              <a:rPr lang="en-GB" sz="1600" dirty="0" err="1">
                <a:latin typeface="Calibri"/>
                <a:ea typeface="Calibri"/>
                <a:cs typeface="Calibri"/>
                <a:sym typeface="Calibri"/>
              </a:rPr>
              <a:t>greșeli</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dirty="0">
                <a:latin typeface="Calibri"/>
                <a:ea typeface="Calibri"/>
                <a:cs typeface="Calibri"/>
                <a:sym typeface="Calibri"/>
              </a:rPr>
              <a:t>A</a:t>
            </a:r>
            <a:r>
              <a:rPr lang="ro-RO" sz="1600" dirty="0">
                <a:latin typeface="Calibri"/>
                <a:ea typeface="Calibri"/>
                <a:cs typeface="Calibri"/>
                <a:sym typeface="Calibri"/>
              </a:rPr>
              <a:t>veți</a:t>
            </a:r>
            <a:r>
              <a:rPr lang="en-GB" sz="1600" dirty="0">
                <a:latin typeface="Calibri"/>
                <a:ea typeface="Calibri"/>
                <a:cs typeface="Calibri"/>
                <a:sym typeface="Calibri"/>
              </a:rPr>
              <a:t> o </a:t>
            </a:r>
            <a:r>
              <a:rPr lang="en-GB" sz="1600" dirty="0" err="1">
                <a:latin typeface="Calibri"/>
                <a:ea typeface="Calibri"/>
                <a:cs typeface="Calibri"/>
                <a:sym typeface="Calibri"/>
              </a:rPr>
              <a:t>atitudine</a:t>
            </a:r>
            <a:r>
              <a:rPr lang="en-GB" sz="1600" dirty="0">
                <a:latin typeface="Calibri"/>
                <a:ea typeface="Calibri"/>
                <a:cs typeface="Calibri"/>
                <a:sym typeface="Calibri"/>
              </a:rPr>
              <a:t> </a:t>
            </a:r>
            <a:r>
              <a:rPr lang="en-GB" sz="1600" dirty="0" err="1">
                <a:latin typeface="Calibri"/>
                <a:ea typeface="Calibri"/>
                <a:cs typeface="Calibri"/>
                <a:sym typeface="Calibri"/>
              </a:rPr>
              <a:t>asertivă</a:t>
            </a:r>
            <a:r>
              <a:rPr lang="en-GB" sz="1600" dirty="0">
                <a:latin typeface="Calibri"/>
                <a:ea typeface="Calibri"/>
                <a:cs typeface="Calibri"/>
                <a:sym typeface="Calibri"/>
              </a:rPr>
              <a:t>, </a:t>
            </a:r>
            <a:r>
              <a:rPr lang="en-GB" sz="1600" dirty="0" err="1">
                <a:latin typeface="Calibri"/>
                <a:ea typeface="Calibri"/>
                <a:cs typeface="Calibri"/>
                <a:sym typeface="Calibri"/>
              </a:rPr>
              <a:t>ști</a:t>
            </a:r>
            <a:r>
              <a:rPr lang="ro-RO" sz="1600" dirty="0">
                <a:latin typeface="Calibri"/>
                <a:ea typeface="Calibri"/>
                <a:cs typeface="Calibri"/>
                <a:sym typeface="Calibri"/>
              </a:rPr>
              <a:t>ți</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spu</a:t>
            </a:r>
            <a:r>
              <a:rPr lang="ro-RO" sz="1600" dirty="0">
                <a:latin typeface="Calibri"/>
                <a:ea typeface="Calibri"/>
                <a:cs typeface="Calibri"/>
                <a:sym typeface="Calibri"/>
              </a:rPr>
              <a:t>neți</a:t>
            </a:r>
            <a:r>
              <a:rPr lang="en-GB" sz="1600" dirty="0">
                <a:latin typeface="Calibri"/>
                <a:ea typeface="Calibri"/>
                <a:cs typeface="Calibri"/>
                <a:sym typeface="Calibri"/>
              </a:rPr>
              <a:t> NU, </a:t>
            </a:r>
            <a:r>
              <a:rPr lang="ro-RO" sz="1600" dirty="0">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respec</a:t>
            </a:r>
            <a:r>
              <a:rPr lang="ro-RO" sz="1600" dirty="0">
                <a:latin typeface="Calibri"/>
                <a:ea typeface="Calibri"/>
                <a:cs typeface="Calibri"/>
                <a:sym typeface="Calibri"/>
              </a:rPr>
              <a:t>ta</a:t>
            </a:r>
            <a:r>
              <a:rPr lang="en-GB" sz="1600" dirty="0" err="1">
                <a:latin typeface="Calibri"/>
                <a:ea typeface="Calibri"/>
                <a:cs typeface="Calibri"/>
                <a:sym typeface="Calibri"/>
              </a:rPr>
              <a:t>ți</a:t>
            </a:r>
            <a:r>
              <a:rPr lang="en-GB" sz="1600" dirty="0">
                <a:latin typeface="Calibri"/>
                <a:ea typeface="Calibri"/>
                <a:cs typeface="Calibri"/>
                <a:sym typeface="Calibri"/>
              </a:rPr>
              <a:t> </a:t>
            </a:r>
            <a:r>
              <a:rPr lang="en-GB" sz="1600" dirty="0" err="1">
                <a:latin typeface="Calibri"/>
                <a:ea typeface="Calibri"/>
                <a:cs typeface="Calibri"/>
                <a:sym typeface="Calibri"/>
              </a:rPr>
              <a:t>valorile</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limitele</a:t>
            </a:r>
            <a:r>
              <a:rPr lang="en-GB" sz="1600" dirty="0">
                <a:latin typeface="Calibri"/>
                <a:ea typeface="Calibri"/>
                <a:cs typeface="Calibri"/>
                <a:sym typeface="Calibri"/>
              </a:rPr>
              <a:t>. </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dirty="0">
                <a:latin typeface="Calibri"/>
                <a:ea typeface="Calibri"/>
                <a:cs typeface="Calibri"/>
                <a:sym typeface="Calibri"/>
              </a:rPr>
              <a:t>Nu </a:t>
            </a:r>
            <a:r>
              <a:rPr lang="ro-RO" sz="1600" dirty="0">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compar</a:t>
            </a:r>
            <a:r>
              <a:rPr lang="ro-RO" sz="1600" dirty="0">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niciodată</a:t>
            </a:r>
            <a:r>
              <a:rPr lang="en-GB" sz="1600" dirty="0">
                <a:latin typeface="Calibri"/>
                <a:ea typeface="Calibri"/>
                <a:cs typeface="Calibri"/>
                <a:sym typeface="Calibri"/>
              </a:rPr>
              <a:t> cu </a:t>
            </a:r>
            <a:r>
              <a:rPr lang="en-GB" sz="1600" dirty="0" err="1">
                <a:latin typeface="Calibri"/>
                <a:ea typeface="Calibri"/>
                <a:cs typeface="Calibri"/>
                <a:sym typeface="Calibri"/>
              </a:rPr>
              <a:t>alții</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dirty="0" err="1">
                <a:latin typeface="Calibri"/>
                <a:ea typeface="Calibri"/>
                <a:cs typeface="Calibri"/>
                <a:sym typeface="Calibri"/>
              </a:rPr>
              <a:t>Aveți</a:t>
            </a:r>
            <a:r>
              <a:rPr lang="en-GB" sz="1600" dirty="0">
                <a:latin typeface="Calibri"/>
                <a:ea typeface="Calibri"/>
                <a:cs typeface="Calibri"/>
                <a:sym typeface="Calibri"/>
              </a:rPr>
              <a:t> un sentiment de </a:t>
            </a:r>
            <a:r>
              <a:rPr lang="en-GB" sz="1600" dirty="0" err="1">
                <a:latin typeface="Calibri"/>
                <a:ea typeface="Calibri"/>
                <a:cs typeface="Calibri"/>
                <a:sym typeface="Calibri"/>
              </a:rPr>
              <a:t>direcție</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control </a:t>
            </a:r>
            <a:r>
              <a:rPr lang="en-GB" sz="1600" dirty="0" err="1">
                <a:latin typeface="Calibri"/>
                <a:ea typeface="Calibri"/>
                <a:cs typeface="Calibri"/>
                <a:sym typeface="Calibri"/>
              </a:rPr>
              <a:t>în</a:t>
            </a:r>
            <a:r>
              <a:rPr lang="en-GB" sz="1600" dirty="0">
                <a:latin typeface="Calibri"/>
                <a:ea typeface="Calibri"/>
                <a:cs typeface="Calibri"/>
                <a:sym typeface="Calibri"/>
              </a:rPr>
              <a:t> </a:t>
            </a:r>
            <a:r>
              <a:rPr lang="en-GB" sz="1600" dirty="0" err="1">
                <a:latin typeface="Calibri"/>
                <a:ea typeface="Calibri"/>
                <a:cs typeface="Calibri"/>
                <a:sym typeface="Calibri"/>
              </a:rPr>
              <a:t>viața</a:t>
            </a:r>
            <a:r>
              <a:rPr lang="en-GB" sz="1600" dirty="0">
                <a:latin typeface="Calibri"/>
                <a:ea typeface="Calibri"/>
                <a:cs typeface="Calibri"/>
                <a:sym typeface="Calibri"/>
              </a:rPr>
              <a:t> </a:t>
            </a:r>
            <a:r>
              <a:rPr lang="en-GB" sz="1600" dirty="0" err="1">
                <a:latin typeface="Calibri"/>
                <a:ea typeface="Calibri"/>
                <a:cs typeface="Calibri"/>
                <a:sym typeface="Calibri"/>
              </a:rPr>
              <a:t>dumneavoastră</a:t>
            </a:r>
            <a:r>
              <a:rPr lang="en-GB" sz="1600" dirty="0">
                <a:latin typeface="Calibri"/>
                <a:ea typeface="Calibri"/>
                <a:cs typeface="Calibri"/>
                <a:sym typeface="Calibri"/>
              </a:rPr>
              <a:t>, </a:t>
            </a:r>
            <a:r>
              <a:rPr lang="en-GB" sz="1600" dirty="0" err="1">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confruntați</a:t>
            </a:r>
            <a:r>
              <a:rPr lang="en-GB" sz="1600" dirty="0">
                <a:latin typeface="Calibri"/>
                <a:ea typeface="Calibri"/>
                <a:cs typeface="Calibri"/>
                <a:sym typeface="Calibri"/>
              </a:rPr>
              <a:t> cu </a:t>
            </a:r>
            <a:r>
              <a:rPr lang="en-GB" sz="1600" dirty="0" err="1">
                <a:latin typeface="Calibri"/>
                <a:ea typeface="Calibri"/>
                <a:cs typeface="Calibri"/>
                <a:sym typeface="Calibri"/>
              </a:rPr>
              <a:t>probleme</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dificultăți</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dirty="0" err="1">
                <a:latin typeface="Calibri"/>
                <a:ea typeface="Calibri"/>
                <a:cs typeface="Calibri"/>
                <a:sym typeface="Calibri"/>
              </a:rPr>
              <a:t>Acționați</a:t>
            </a:r>
            <a:r>
              <a:rPr lang="en-GB" sz="1600" dirty="0">
                <a:latin typeface="Calibri"/>
                <a:ea typeface="Calibri"/>
                <a:cs typeface="Calibri"/>
                <a:sym typeface="Calibri"/>
              </a:rPr>
              <a:t> independent </a:t>
            </a:r>
            <a:r>
              <a:rPr lang="en-GB" sz="1600" dirty="0" err="1">
                <a:latin typeface="Calibri"/>
                <a:ea typeface="Calibri"/>
                <a:cs typeface="Calibri"/>
                <a:sym typeface="Calibri"/>
              </a:rPr>
              <a:t>și</a:t>
            </a:r>
            <a:r>
              <a:rPr lang="en-GB" sz="1600" dirty="0">
                <a:latin typeface="Calibri"/>
                <a:ea typeface="Calibri"/>
                <a:cs typeface="Calibri"/>
                <a:sym typeface="Calibri"/>
              </a:rPr>
              <a:t> interdependent, </a:t>
            </a:r>
            <a:r>
              <a:rPr lang="en-GB" sz="1600" dirty="0" err="1">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asumați</a:t>
            </a:r>
            <a:r>
              <a:rPr lang="en-GB" sz="1600" dirty="0">
                <a:latin typeface="Calibri"/>
                <a:ea typeface="Calibri"/>
                <a:cs typeface="Calibri"/>
                <a:sym typeface="Calibri"/>
              </a:rPr>
              <a:t> </a:t>
            </a:r>
            <a:r>
              <a:rPr lang="en-GB" sz="1600" dirty="0" err="1">
                <a:latin typeface="Calibri"/>
                <a:ea typeface="Calibri"/>
                <a:cs typeface="Calibri"/>
                <a:sym typeface="Calibri"/>
              </a:rPr>
              <a:t>responsabilitatea</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sunteți</a:t>
            </a:r>
            <a:r>
              <a:rPr lang="en-GB" sz="1600" dirty="0">
                <a:latin typeface="Calibri"/>
                <a:ea typeface="Calibri"/>
                <a:cs typeface="Calibri"/>
                <a:sym typeface="Calibri"/>
              </a:rPr>
              <a:t> </a:t>
            </a:r>
            <a:r>
              <a:rPr lang="en-GB" sz="1600" dirty="0" err="1">
                <a:latin typeface="Calibri"/>
                <a:ea typeface="Calibri"/>
                <a:cs typeface="Calibri"/>
                <a:sym typeface="Calibri"/>
              </a:rPr>
              <a:t>dispus</a:t>
            </a:r>
            <a:r>
              <a:rPr lang="ro-RO" sz="1600" dirty="0">
                <a:latin typeface="Calibri"/>
                <a:ea typeface="Calibri"/>
                <a:cs typeface="Calibri"/>
                <a:sym typeface="Calibri"/>
              </a:rPr>
              <a:t>ă</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îi</a:t>
            </a:r>
            <a:r>
              <a:rPr lang="en-GB" sz="1600" dirty="0">
                <a:latin typeface="Calibri"/>
                <a:ea typeface="Calibri"/>
                <a:cs typeface="Calibri"/>
                <a:sym typeface="Calibri"/>
              </a:rPr>
              <a:t> </a:t>
            </a:r>
            <a:r>
              <a:rPr lang="en-GB" sz="1600" dirty="0" err="1">
                <a:latin typeface="Calibri"/>
                <a:ea typeface="Calibri"/>
                <a:cs typeface="Calibri"/>
                <a:sym typeface="Calibri"/>
              </a:rPr>
              <a:t>sprijiniți</a:t>
            </a:r>
            <a:r>
              <a:rPr lang="en-GB" sz="1600" dirty="0">
                <a:latin typeface="Calibri"/>
                <a:ea typeface="Calibri"/>
                <a:cs typeface="Calibri"/>
                <a:sym typeface="Calibri"/>
              </a:rPr>
              <a:t> pe </a:t>
            </a:r>
            <a:r>
              <a:rPr lang="en-GB" sz="1600" dirty="0" err="1">
                <a:latin typeface="Calibri"/>
                <a:ea typeface="Calibri"/>
                <a:cs typeface="Calibri"/>
                <a:sym typeface="Calibri"/>
              </a:rPr>
              <a:t>ceilalți</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dirty="0" err="1">
                <a:latin typeface="Calibri"/>
                <a:ea typeface="Calibri"/>
                <a:cs typeface="Calibri"/>
                <a:sym typeface="Calibri"/>
              </a:rPr>
              <a:t>Sunteți</a:t>
            </a:r>
            <a:r>
              <a:rPr lang="en-GB" sz="1600" dirty="0">
                <a:latin typeface="Calibri"/>
                <a:ea typeface="Calibri"/>
                <a:cs typeface="Calibri"/>
                <a:sym typeface="Calibri"/>
              </a:rPr>
              <a:t> </a:t>
            </a:r>
            <a:r>
              <a:rPr lang="en-GB" sz="1600" dirty="0" err="1">
                <a:latin typeface="Calibri"/>
                <a:ea typeface="Calibri"/>
                <a:cs typeface="Calibri"/>
                <a:sym typeface="Calibri"/>
              </a:rPr>
              <a:t>capabil</a:t>
            </a:r>
            <a:r>
              <a:rPr lang="ro-RO" sz="1600" dirty="0">
                <a:latin typeface="Calibri"/>
                <a:ea typeface="Calibri"/>
                <a:cs typeface="Calibri"/>
                <a:sym typeface="Calibri"/>
              </a:rPr>
              <a:t>ă</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asumați</a:t>
            </a:r>
            <a:r>
              <a:rPr lang="en-GB" sz="1600" dirty="0">
                <a:latin typeface="Calibri"/>
                <a:ea typeface="Calibri"/>
                <a:cs typeface="Calibri"/>
                <a:sym typeface="Calibri"/>
              </a:rPr>
              <a:t> </a:t>
            </a:r>
            <a:r>
              <a:rPr lang="en-GB" sz="1600" dirty="0" err="1">
                <a:latin typeface="Calibri"/>
                <a:ea typeface="Calibri"/>
                <a:cs typeface="Calibri"/>
                <a:sym typeface="Calibri"/>
              </a:rPr>
              <a:t>noi</a:t>
            </a:r>
            <a:r>
              <a:rPr lang="en-GB" sz="1600" dirty="0">
                <a:latin typeface="Calibri"/>
                <a:ea typeface="Calibri"/>
                <a:cs typeface="Calibri"/>
                <a:sym typeface="Calibri"/>
              </a:rPr>
              <a:t> </a:t>
            </a:r>
            <a:r>
              <a:rPr lang="en-GB" sz="1600" dirty="0" err="1">
                <a:latin typeface="Calibri"/>
                <a:ea typeface="Calibri"/>
                <a:cs typeface="Calibri"/>
                <a:sym typeface="Calibri"/>
              </a:rPr>
              <a:t>provocări</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puteți</a:t>
            </a:r>
            <a:r>
              <a:rPr lang="en-GB" sz="1600" dirty="0">
                <a:latin typeface="Calibri"/>
                <a:ea typeface="Calibri"/>
                <a:cs typeface="Calibri"/>
                <a:sym typeface="Calibri"/>
              </a:rPr>
              <a:t> </a:t>
            </a:r>
            <a:r>
              <a:rPr lang="en-GB" sz="1600" dirty="0" err="1">
                <a:latin typeface="Calibri"/>
                <a:ea typeface="Calibri"/>
                <a:cs typeface="Calibri"/>
                <a:sym typeface="Calibri"/>
              </a:rPr>
              <a:t>accepta</a:t>
            </a:r>
            <a:r>
              <a:rPr lang="en-GB" sz="1600" dirty="0">
                <a:latin typeface="Calibri"/>
                <a:ea typeface="Calibri"/>
                <a:cs typeface="Calibri"/>
                <a:sym typeface="Calibri"/>
              </a:rPr>
              <a:t> </a:t>
            </a:r>
            <a:r>
              <a:rPr lang="en-GB" sz="1600" dirty="0" err="1">
                <a:latin typeface="Calibri"/>
                <a:ea typeface="Calibri"/>
                <a:cs typeface="Calibri"/>
                <a:sym typeface="Calibri"/>
              </a:rPr>
              <a:t>criticile</a:t>
            </a:r>
            <a:r>
              <a:rPr lang="en-GB" sz="1600" dirty="0">
                <a:latin typeface="Calibri"/>
                <a:ea typeface="Calibri"/>
                <a:cs typeface="Calibri"/>
                <a:sym typeface="Calibri"/>
              </a:rPr>
              <a:t> </a:t>
            </a:r>
            <a:r>
              <a:rPr lang="en-GB" sz="1600" dirty="0" err="1">
                <a:latin typeface="Calibri"/>
                <a:ea typeface="Calibri"/>
                <a:cs typeface="Calibri"/>
                <a:sym typeface="Calibri"/>
              </a:rPr>
              <a:t>fără</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simțiți</a:t>
            </a:r>
            <a:r>
              <a:rPr lang="en-GB" sz="1600" dirty="0">
                <a:latin typeface="Calibri"/>
                <a:ea typeface="Calibri"/>
                <a:cs typeface="Calibri"/>
                <a:sym typeface="Calibri"/>
              </a:rPr>
              <a:t> </a:t>
            </a:r>
            <a:r>
              <a:rPr lang="en-GB" sz="1600" dirty="0" err="1">
                <a:latin typeface="Calibri"/>
                <a:ea typeface="Calibri"/>
                <a:cs typeface="Calibri"/>
                <a:sym typeface="Calibri"/>
              </a:rPr>
              <a:t>rănit</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ro-RO" sz="1600" dirty="0">
                <a:latin typeface="Calibri"/>
                <a:ea typeface="Calibri"/>
                <a:cs typeface="Calibri"/>
                <a:sym typeface="Calibri"/>
              </a:rPr>
              <a:t>Vă </a:t>
            </a:r>
            <a:r>
              <a:rPr lang="en-GB" sz="1600" dirty="0" err="1">
                <a:latin typeface="Calibri"/>
                <a:ea typeface="Calibri"/>
                <a:cs typeface="Calibri"/>
                <a:sym typeface="Calibri"/>
              </a:rPr>
              <a:t>simți</a:t>
            </a:r>
            <a:r>
              <a:rPr lang="ro-RO" sz="1600" dirty="0">
                <a:latin typeface="Calibri"/>
                <a:ea typeface="Calibri"/>
                <a:cs typeface="Calibri"/>
                <a:sym typeface="Calibri"/>
              </a:rPr>
              <a:t>ți</a:t>
            </a:r>
            <a:r>
              <a:rPr lang="en-GB" sz="1600" dirty="0">
                <a:latin typeface="Calibri"/>
                <a:ea typeface="Calibri"/>
                <a:cs typeface="Calibri"/>
                <a:sym typeface="Calibri"/>
              </a:rPr>
              <a:t> </a:t>
            </a:r>
            <a:r>
              <a:rPr lang="en-GB" sz="1600" dirty="0" err="1">
                <a:latin typeface="Calibri"/>
                <a:ea typeface="Calibri"/>
                <a:cs typeface="Calibri"/>
                <a:sym typeface="Calibri"/>
              </a:rPr>
              <a:t>fericit</a:t>
            </a:r>
            <a:r>
              <a:rPr lang="ro-RO" sz="1600" dirty="0">
                <a:latin typeface="Calibri"/>
                <a:ea typeface="Calibri"/>
                <a:cs typeface="Calibri"/>
                <a:sym typeface="Calibri"/>
              </a:rPr>
              <a:t>ă și</a:t>
            </a:r>
            <a:r>
              <a:rPr lang="en-GB" sz="1600" dirty="0">
                <a:latin typeface="Calibri"/>
                <a:ea typeface="Calibri"/>
                <a:cs typeface="Calibri"/>
                <a:sym typeface="Calibri"/>
              </a:rPr>
              <a:t> </a:t>
            </a:r>
            <a:r>
              <a:rPr lang="en-GB" sz="1600" dirty="0" err="1">
                <a:latin typeface="Calibri"/>
                <a:ea typeface="Calibri"/>
                <a:cs typeface="Calibri"/>
                <a:sym typeface="Calibri"/>
              </a:rPr>
              <a:t>este</a:t>
            </a:r>
            <a:r>
              <a:rPr lang="en-GB" sz="1600" dirty="0">
                <a:latin typeface="Calibri"/>
                <a:ea typeface="Calibri"/>
                <a:cs typeface="Calibri"/>
                <a:sym typeface="Calibri"/>
              </a:rPr>
              <a:t> </a:t>
            </a:r>
            <a:r>
              <a:rPr lang="en-GB" sz="1600" dirty="0" err="1">
                <a:latin typeface="Calibri"/>
                <a:ea typeface="Calibri"/>
                <a:cs typeface="Calibri"/>
                <a:sym typeface="Calibri"/>
              </a:rPr>
              <a:t>parte</a:t>
            </a:r>
            <a:r>
              <a:rPr lang="en-GB" sz="1600" dirty="0">
                <a:latin typeface="Calibri"/>
                <a:ea typeface="Calibri"/>
                <a:cs typeface="Calibri"/>
                <a:sym typeface="Calibri"/>
              </a:rPr>
              <a:t> </a:t>
            </a:r>
            <a:r>
              <a:rPr lang="en-GB" sz="1600" dirty="0" err="1">
                <a:latin typeface="Calibri"/>
                <a:ea typeface="Calibri"/>
                <a:cs typeface="Calibri"/>
                <a:sym typeface="Calibri"/>
              </a:rPr>
              <a:t>integrantă</a:t>
            </a:r>
            <a:r>
              <a:rPr lang="en-GB" sz="1600" dirty="0">
                <a:latin typeface="Calibri"/>
                <a:ea typeface="Calibri"/>
                <a:cs typeface="Calibri"/>
                <a:sym typeface="Calibri"/>
              </a:rPr>
              <a:t> a </a:t>
            </a:r>
            <a:r>
              <a:rPr lang="en-GB" sz="1600" dirty="0" err="1">
                <a:latin typeface="Calibri"/>
                <a:ea typeface="Calibri"/>
                <a:cs typeface="Calibri"/>
                <a:sym typeface="Calibri"/>
              </a:rPr>
              <a:t>relațiilo</a:t>
            </a:r>
            <a:r>
              <a:rPr lang="ro-RO" sz="1600" dirty="0">
                <a:latin typeface="Calibri"/>
                <a:ea typeface="Calibri"/>
                <a:cs typeface="Calibri"/>
                <a:sym typeface="Calibri"/>
              </a:rPr>
              <a:t>r</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 </a:t>
            </a:r>
            <a:r>
              <a:rPr lang="en-GB" sz="1600" dirty="0" err="1">
                <a:latin typeface="Calibri"/>
                <a:ea typeface="Calibri"/>
                <a:cs typeface="Calibri"/>
                <a:sym typeface="Calibri"/>
              </a:rPr>
              <a:t>realizării</a:t>
            </a:r>
            <a:r>
              <a:rPr lang="en-GB" sz="1600" dirty="0">
                <a:latin typeface="Calibri"/>
                <a:ea typeface="Calibri"/>
                <a:cs typeface="Calibri"/>
                <a:sym typeface="Calibri"/>
              </a:rPr>
              <a:t> </a:t>
            </a:r>
            <a:r>
              <a:rPr lang="en-GB" sz="1600" dirty="0" err="1">
                <a:latin typeface="Calibri"/>
                <a:ea typeface="Calibri"/>
                <a:cs typeface="Calibri"/>
                <a:sym typeface="Calibri"/>
              </a:rPr>
              <a:t>obiectivelor</a:t>
            </a:r>
            <a:r>
              <a:rPr lang="en-GB" sz="1600" dirty="0">
                <a:latin typeface="Calibri"/>
                <a:ea typeface="Calibri"/>
                <a:cs typeface="Calibri"/>
                <a:sym typeface="Calibri"/>
              </a:rPr>
              <a:t>.</a:t>
            </a:r>
            <a:endParaRPr sz="1600" dirty="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dirty="0" err="1">
                <a:latin typeface="Calibri"/>
                <a:ea typeface="Calibri"/>
                <a:cs typeface="Calibri"/>
                <a:sym typeface="Calibri"/>
              </a:rPr>
              <a:t>Aveți</a:t>
            </a:r>
            <a:r>
              <a:rPr lang="en-GB" sz="1600" dirty="0">
                <a:latin typeface="Calibri"/>
                <a:ea typeface="Calibri"/>
                <a:cs typeface="Calibri"/>
                <a:sym typeface="Calibri"/>
              </a:rPr>
              <a:t> </a:t>
            </a:r>
            <a:r>
              <a:rPr lang="en-GB" sz="1600" dirty="0" err="1">
                <a:latin typeface="Calibri"/>
                <a:ea typeface="Calibri"/>
                <a:cs typeface="Calibri"/>
                <a:sym typeface="Calibri"/>
              </a:rPr>
              <a:t>controlul</a:t>
            </a:r>
            <a:r>
              <a:rPr lang="en-GB" sz="1600" dirty="0">
                <a:latin typeface="Calibri"/>
                <a:ea typeface="Calibri"/>
                <a:cs typeface="Calibri"/>
                <a:sym typeface="Calibri"/>
              </a:rPr>
              <a:t> </a:t>
            </a:r>
            <a:r>
              <a:rPr lang="en-GB" sz="1600" dirty="0" err="1">
                <a:latin typeface="Calibri"/>
                <a:ea typeface="Calibri"/>
                <a:cs typeface="Calibri"/>
                <a:sym typeface="Calibri"/>
              </a:rPr>
              <a:t>asupra</a:t>
            </a:r>
            <a:r>
              <a:rPr lang="en-GB" sz="1600" dirty="0">
                <a:latin typeface="Calibri"/>
                <a:ea typeface="Calibri"/>
                <a:cs typeface="Calibri"/>
                <a:sym typeface="Calibri"/>
              </a:rPr>
              <a:t> </a:t>
            </a:r>
            <a:r>
              <a:rPr lang="en-GB" sz="1600" dirty="0" err="1">
                <a:latin typeface="Calibri"/>
                <a:ea typeface="Calibri"/>
                <a:cs typeface="Calibri"/>
                <a:sym typeface="Calibri"/>
              </a:rPr>
              <a:t>vieții</a:t>
            </a:r>
            <a:r>
              <a:rPr lang="en-GB" sz="1600" dirty="0">
                <a:latin typeface="Calibri"/>
                <a:ea typeface="Calibri"/>
                <a:cs typeface="Calibri"/>
                <a:sym typeface="Calibri"/>
              </a:rPr>
              <a:t> </a:t>
            </a:r>
            <a:r>
              <a:rPr lang="en-GB" sz="1600" dirty="0" err="1">
                <a:latin typeface="Calibri"/>
                <a:ea typeface="Calibri"/>
                <a:cs typeface="Calibri"/>
                <a:sym typeface="Calibri"/>
              </a:rPr>
              <a:t>dumneavoastră</a:t>
            </a:r>
            <a:r>
              <a:rPr lang="en-GB" sz="1600" dirty="0">
                <a:latin typeface="Calibri"/>
                <a:ea typeface="Calibri"/>
                <a:cs typeface="Calibri"/>
                <a:sym typeface="Calibri"/>
              </a:rPr>
              <a:t>, </a:t>
            </a:r>
            <a:r>
              <a:rPr lang="en-GB" sz="1600" dirty="0" err="1">
                <a:latin typeface="Calibri"/>
                <a:ea typeface="Calibri"/>
                <a:cs typeface="Calibri"/>
                <a:sym typeface="Calibri"/>
              </a:rPr>
              <a:t>vă</a:t>
            </a:r>
            <a:r>
              <a:rPr lang="en-GB" sz="1600" dirty="0">
                <a:latin typeface="Calibri"/>
                <a:ea typeface="Calibri"/>
                <a:cs typeface="Calibri"/>
                <a:sym typeface="Calibri"/>
              </a:rPr>
              <a:t> </a:t>
            </a:r>
            <a:r>
              <a:rPr lang="en-GB" sz="1600" dirty="0" err="1">
                <a:latin typeface="Calibri"/>
                <a:ea typeface="Calibri"/>
                <a:cs typeface="Calibri"/>
                <a:sym typeface="Calibri"/>
              </a:rPr>
              <a:t>permite</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faceți</a:t>
            </a:r>
            <a:r>
              <a:rPr lang="en-GB" sz="1600" dirty="0">
                <a:latin typeface="Calibri"/>
                <a:ea typeface="Calibri"/>
                <a:cs typeface="Calibri"/>
                <a:sym typeface="Calibri"/>
              </a:rPr>
              <a:t> </a:t>
            </a:r>
            <a:r>
              <a:rPr lang="en-GB" sz="1600" dirty="0" err="1">
                <a:latin typeface="Calibri"/>
                <a:ea typeface="Calibri"/>
                <a:cs typeface="Calibri"/>
                <a:sym typeface="Calibri"/>
              </a:rPr>
              <a:t>ceea</a:t>
            </a:r>
            <a:r>
              <a:rPr lang="en-GB" sz="1600" dirty="0">
                <a:latin typeface="Calibri"/>
                <a:ea typeface="Calibri"/>
                <a:cs typeface="Calibri"/>
                <a:sym typeface="Calibri"/>
              </a:rPr>
              <a:t> </a:t>
            </a:r>
            <a:r>
              <a:rPr lang="en-GB" sz="1600" dirty="0" err="1">
                <a:latin typeface="Calibri"/>
                <a:ea typeface="Calibri"/>
                <a:cs typeface="Calibri"/>
                <a:sym typeface="Calibri"/>
              </a:rPr>
              <a:t>ce</a:t>
            </a:r>
            <a:r>
              <a:rPr lang="en-GB" sz="1600" dirty="0">
                <a:latin typeface="Calibri"/>
                <a:ea typeface="Calibri"/>
                <a:cs typeface="Calibri"/>
                <a:sym typeface="Calibri"/>
              </a:rPr>
              <a:t> </a:t>
            </a:r>
            <a:r>
              <a:rPr lang="en-GB" sz="1600" dirty="0" err="1">
                <a:latin typeface="Calibri"/>
                <a:ea typeface="Calibri"/>
                <a:cs typeface="Calibri"/>
                <a:sym typeface="Calibri"/>
              </a:rPr>
              <a:t>vreți</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faceți</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este</a:t>
            </a:r>
            <a:r>
              <a:rPr lang="en-GB" sz="1600" dirty="0">
                <a:latin typeface="Calibri"/>
                <a:ea typeface="Calibri"/>
                <a:cs typeface="Calibri"/>
                <a:sym typeface="Calibri"/>
              </a:rPr>
              <a:t> </a:t>
            </a:r>
            <a:r>
              <a:rPr lang="en-GB" sz="1600" dirty="0" err="1">
                <a:latin typeface="Calibri"/>
                <a:ea typeface="Calibri"/>
                <a:cs typeface="Calibri"/>
                <a:sym typeface="Calibri"/>
              </a:rPr>
              <a:t>sursa</a:t>
            </a:r>
            <a:r>
              <a:rPr lang="en-GB" sz="1600" dirty="0">
                <a:latin typeface="Calibri"/>
                <a:ea typeface="Calibri"/>
                <a:cs typeface="Calibri"/>
                <a:sym typeface="Calibri"/>
              </a:rPr>
              <a:t> </a:t>
            </a:r>
            <a:r>
              <a:rPr lang="en-GB" sz="1600" dirty="0" err="1">
                <a:latin typeface="Calibri"/>
                <a:ea typeface="Calibri"/>
                <a:cs typeface="Calibri"/>
                <a:sym typeface="Calibri"/>
              </a:rPr>
              <a:t>sănătății</a:t>
            </a:r>
            <a:r>
              <a:rPr lang="en-GB" sz="1600" dirty="0">
                <a:latin typeface="Calibri"/>
                <a:ea typeface="Calibri"/>
                <a:cs typeface="Calibri"/>
                <a:sym typeface="Calibri"/>
              </a:rPr>
              <a:t> </a:t>
            </a:r>
            <a:r>
              <a:rPr lang="en-GB" sz="1600" dirty="0" err="1">
                <a:latin typeface="Calibri"/>
                <a:ea typeface="Calibri"/>
                <a:cs typeface="Calibri"/>
                <a:sym typeface="Calibri"/>
              </a:rPr>
              <a:t>dumneavoastră</a:t>
            </a:r>
            <a:r>
              <a:rPr lang="en-GB" sz="1600" dirty="0">
                <a:latin typeface="Calibri"/>
                <a:ea typeface="Calibri"/>
                <a:cs typeface="Calibri"/>
                <a:sym typeface="Calibri"/>
              </a:rPr>
              <a:t> </a:t>
            </a:r>
            <a:r>
              <a:rPr lang="en-GB" sz="1600" dirty="0" err="1">
                <a:latin typeface="Calibri"/>
                <a:ea typeface="Calibri"/>
                <a:cs typeface="Calibri"/>
                <a:sym typeface="Calibri"/>
              </a:rPr>
              <a:t>mentale</a:t>
            </a:r>
            <a:r>
              <a:rPr lang="en-GB" sz="1600" dirty="0">
                <a:latin typeface="Calibri"/>
                <a:ea typeface="Calibri"/>
                <a:cs typeface="Calibri"/>
                <a:sym typeface="Calibri"/>
              </a:rPr>
              <a:t>.</a:t>
            </a:r>
            <a:endParaRPr sz="1600" dirty="0">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
            </a:r>
            <a:br>
              <a:rPr lang="en-GB" sz="18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pic>
        <p:nvPicPr>
          <p:cNvPr id="324" name="Google Shape;324;p1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41538" y="2487971"/>
            <a:ext cx="970000" cy="2968388"/>
          </a:xfrm>
          <a:prstGeom prst="rect">
            <a:avLst/>
          </a:prstGeom>
          <a:noFill/>
          <a:ln>
            <a:noFill/>
          </a:ln>
        </p:spPr>
      </p:pic>
      <p:pic>
        <p:nvPicPr>
          <p:cNvPr id="325" name="Google Shape;325;p1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5805" y="2390124"/>
            <a:ext cx="970000" cy="2968388"/>
          </a:xfrm>
          <a:prstGeom prst="rect">
            <a:avLst/>
          </a:prstGeom>
          <a:noFill/>
          <a:ln>
            <a:noFill/>
          </a:ln>
        </p:spPr>
      </p:pic>
      <p:sp>
        <p:nvSpPr>
          <p:cNvPr id="326" name="Google Shape;326;p1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F13590A9-059A-B975-CF62-427F6A9BFE0A}"/>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30"/>
        <p:cNvGrpSpPr/>
        <p:nvPr/>
      </p:nvGrpSpPr>
      <p:grpSpPr>
        <a:xfrm>
          <a:off x="0" y="0"/>
          <a:ext cx="0" cy="0"/>
          <a:chOff x="0" y="0"/>
          <a:chExt cx="0" cy="0"/>
        </a:xfrm>
      </p:grpSpPr>
      <p:sp>
        <p:nvSpPr>
          <p:cNvPr id="331" name="Google Shape;331;g17dbe8cb7e9_0_29"/>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332" name="Google Shape;332;g17dbe8cb7e9_0_29"/>
          <p:cNvSpPr txBox="1"/>
          <p:nvPr/>
        </p:nvSpPr>
        <p:spPr>
          <a:xfrm>
            <a:off x="1501253" y="1378454"/>
            <a:ext cx="9258000" cy="3865643"/>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chemeClr val="dk1"/>
              </a:buClr>
              <a:buSzPts val="1100"/>
              <a:buFont typeface="Arial"/>
              <a:buNone/>
            </a:pPr>
            <a:r>
              <a:rPr lang="ro-RO" sz="1700" dirty="0">
                <a:solidFill>
                  <a:schemeClr val="dk1"/>
                </a:solidFill>
                <a:latin typeface="Calibri"/>
                <a:ea typeface="Calibri"/>
                <a:cs typeface="Calibri"/>
                <a:sym typeface="Calibri"/>
              </a:rPr>
              <a:t>Mintea ne </a:t>
            </a:r>
            <a:r>
              <a:rPr lang="en-GB" sz="1700" dirty="0" err="1">
                <a:solidFill>
                  <a:schemeClr val="dk1"/>
                </a:solidFill>
                <a:latin typeface="Calibri"/>
                <a:ea typeface="Calibri"/>
                <a:cs typeface="Calibri"/>
                <a:sym typeface="Calibri"/>
              </a:rPr>
              <a:t>joacă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feste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Uneori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stima</a:t>
            </a:r>
            <a:r>
              <a:rPr lang="en-GB" sz="1700" dirty="0">
                <a:solidFill>
                  <a:schemeClr val="dk1"/>
                </a:solidFill>
                <a:latin typeface="Calibri"/>
                <a:ea typeface="Calibri"/>
                <a:cs typeface="Calibri"/>
                <a:sym typeface="Calibri"/>
              </a:rPr>
              <a:t> de sine </a:t>
            </a:r>
            <a:r>
              <a:rPr lang="en-GB" sz="1700" dirty="0" err="1">
                <a:solidFill>
                  <a:schemeClr val="dk1"/>
                </a:solidFill>
                <a:latin typeface="Calibri"/>
                <a:ea typeface="Calibri"/>
                <a:cs typeface="Calibri"/>
                <a:sym typeface="Calibri"/>
              </a:rPr>
              <a:t>scăzută</a:t>
            </a:r>
            <a:r>
              <a:rPr lang="en-GB" sz="1700" dirty="0">
                <a:solidFill>
                  <a:schemeClr val="dk1"/>
                </a:solidFill>
                <a:latin typeface="Calibri"/>
                <a:ea typeface="Calibri"/>
                <a:cs typeface="Calibri"/>
                <a:sym typeface="Calibri"/>
              </a:rPr>
              <a:t>" ne </a:t>
            </a:r>
            <a:r>
              <a:rPr lang="en-GB" sz="1700" dirty="0" err="1">
                <a:solidFill>
                  <a:schemeClr val="dk1"/>
                </a:solidFill>
                <a:latin typeface="Calibri"/>
                <a:ea typeface="Calibri"/>
                <a:cs typeface="Calibri"/>
                <a:sym typeface="Calibri"/>
              </a:rPr>
              <a:t>poate</a:t>
            </a:r>
            <a:r>
              <a:rPr lang="en-GB" sz="1700" dirty="0">
                <a:solidFill>
                  <a:schemeClr val="dk1"/>
                </a:solidFill>
                <a:latin typeface="Calibri"/>
                <a:ea typeface="Calibri"/>
                <a:cs typeface="Calibri"/>
                <a:sym typeface="Calibri"/>
              </a:rPr>
              <a:t> face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rătăcim</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și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creăm</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povești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sau</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așteptări</a:t>
            </a:r>
            <a:r>
              <a:rPr lang="en-GB" sz="1700" dirty="0">
                <a:solidFill>
                  <a:schemeClr val="dk1"/>
                </a:solidFill>
                <a:latin typeface="Calibri"/>
                <a:ea typeface="Calibri"/>
                <a:cs typeface="Calibri"/>
                <a:sym typeface="Calibri"/>
              </a:rPr>
              <a:t> false care ne pot face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ne </a:t>
            </a:r>
            <a:r>
              <a:rPr lang="en-GB" sz="1700" dirty="0" err="1">
                <a:solidFill>
                  <a:schemeClr val="dk1"/>
                </a:solidFill>
                <a:latin typeface="Calibri"/>
                <a:ea typeface="Calibri"/>
                <a:cs typeface="Calibri"/>
                <a:sym typeface="Calibri"/>
              </a:rPr>
              <a:t>simțim</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rău</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și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nesiguri</a:t>
            </a:r>
            <a:r>
              <a:rPr lang="en-GB" sz="1700" dirty="0">
                <a:solidFill>
                  <a:schemeClr val="dk1"/>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100"/>
              <a:buFont typeface="Arial"/>
              <a:buNone/>
            </a:pPr>
            <a:r>
              <a:rPr lang="en-GB" sz="1700" dirty="0">
                <a:solidFill>
                  <a:schemeClr val="dk1"/>
                </a:solidFill>
                <a:latin typeface="Calibri"/>
                <a:ea typeface="Calibri"/>
                <a:cs typeface="Calibri"/>
                <a:sym typeface="Calibri"/>
              </a:rPr>
              <a:t>De </a:t>
            </a:r>
            <a:r>
              <a:rPr lang="en-GB" sz="1700" dirty="0" err="1">
                <a:solidFill>
                  <a:schemeClr val="dk1"/>
                </a:solidFill>
                <a:latin typeface="Calibri"/>
                <a:ea typeface="Calibri"/>
                <a:cs typeface="Calibri"/>
                <a:sym typeface="Calibri"/>
              </a:rPr>
              <a:t>exemplu</a:t>
            </a:r>
            <a:r>
              <a:rPr lang="en-GB" sz="1700" dirty="0">
                <a:solidFill>
                  <a:schemeClr val="dk1"/>
                </a:solidFill>
                <a:latin typeface="Calibri"/>
                <a:ea typeface="Calibri"/>
                <a:cs typeface="Calibri"/>
                <a:sym typeface="Calibri"/>
              </a:rPr>
              <a:t>, Clara </a:t>
            </a:r>
            <a:r>
              <a:rPr lang="en-GB" sz="1700" dirty="0" err="1">
                <a:solidFill>
                  <a:schemeClr val="dk1"/>
                </a:solidFill>
                <a:latin typeface="Calibri"/>
                <a:ea typeface="Calibri"/>
                <a:cs typeface="Calibri"/>
                <a:sym typeface="Calibri"/>
              </a:rPr>
              <a:t>își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petrece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timpul</a:t>
            </a:r>
            <a:r>
              <a:rPr lang="en-GB" sz="1700" dirty="0">
                <a:solidFill>
                  <a:schemeClr val="dk1"/>
                </a:solidFill>
                <a:latin typeface="Calibri"/>
                <a:ea typeface="Calibri"/>
                <a:cs typeface="Calibri"/>
                <a:sym typeface="Calibri"/>
              </a:rPr>
              <a:t> liber </a:t>
            </a:r>
            <a:r>
              <a:rPr lang="en-GB" sz="1700" dirty="0" err="1">
                <a:solidFill>
                  <a:schemeClr val="dk1"/>
                </a:solidFill>
                <a:latin typeface="Calibri"/>
                <a:ea typeface="Calibri"/>
                <a:cs typeface="Calibri"/>
                <a:sym typeface="Calibri"/>
              </a:rPr>
              <a:t>trico</a:t>
            </a:r>
            <a:r>
              <a:rPr lang="ro-RO" sz="1700" dirty="0">
                <a:solidFill>
                  <a:schemeClr val="dk1"/>
                </a:solidFill>
                <a:latin typeface="Calibri"/>
                <a:ea typeface="Calibri"/>
                <a:cs typeface="Calibri"/>
                <a:sym typeface="Calibri"/>
              </a:rPr>
              <a:t>tând</a:t>
            </a:r>
            <a:r>
              <a:rPr lang="en-GB" sz="1700" dirty="0">
                <a:solidFill>
                  <a:schemeClr val="dk1"/>
                </a:solidFill>
                <a:latin typeface="Calibri"/>
                <a:ea typeface="Calibri"/>
                <a:cs typeface="Calibri"/>
                <a:sym typeface="Calibri"/>
              </a:rPr>
              <a:t>, de la </a:t>
            </a:r>
            <a:r>
              <a:rPr lang="en-GB" sz="1700" dirty="0" err="1">
                <a:solidFill>
                  <a:schemeClr val="dk1"/>
                </a:solidFill>
                <a:latin typeface="Calibri"/>
                <a:ea typeface="Calibri"/>
                <a:cs typeface="Calibri"/>
                <a:sym typeface="Calibri"/>
              </a:rPr>
              <a:t>haine</a:t>
            </a:r>
            <a:r>
              <a:rPr lang="en-GB" sz="1700" dirty="0">
                <a:solidFill>
                  <a:schemeClr val="dk1"/>
                </a:solidFill>
                <a:latin typeface="Calibri"/>
                <a:ea typeface="Calibri"/>
                <a:cs typeface="Calibri"/>
                <a:sym typeface="Calibri"/>
              </a:rPr>
              <a:t> la </a:t>
            </a:r>
            <a:r>
              <a:rPr lang="en-GB" sz="1700" dirty="0" err="1">
                <a:solidFill>
                  <a:schemeClr val="dk1"/>
                </a:solidFill>
                <a:latin typeface="Calibri"/>
                <a:ea typeface="Calibri"/>
                <a:cs typeface="Calibri"/>
                <a:sym typeface="Calibri"/>
              </a:rPr>
              <a:t>pături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Zilele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trecute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mergea</a:t>
            </a:r>
            <a:r>
              <a:rPr lang="en-GB" sz="1700" dirty="0">
                <a:solidFill>
                  <a:schemeClr val="dk1"/>
                </a:solidFill>
                <a:latin typeface="Calibri"/>
                <a:ea typeface="Calibri"/>
                <a:cs typeface="Calibri"/>
                <a:sym typeface="Calibri"/>
              </a:rPr>
              <a:t> pe </a:t>
            </a:r>
            <a:r>
              <a:rPr lang="en-GB" sz="1700" dirty="0" err="1">
                <a:solidFill>
                  <a:schemeClr val="dk1"/>
                </a:solidFill>
                <a:latin typeface="Calibri"/>
                <a:ea typeface="Calibri"/>
                <a:cs typeface="Calibri"/>
                <a:sym typeface="Calibri"/>
              </a:rPr>
              <a:t>stradă</a:t>
            </a:r>
            <a:r>
              <a:rPr lang="en-GB" sz="1700" dirty="0">
                <a:solidFill>
                  <a:schemeClr val="dk1"/>
                </a:solidFill>
                <a:latin typeface="Calibri"/>
                <a:ea typeface="Calibri"/>
                <a:cs typeface="Calibri"/>
                <a:sym typeface="Calibri"/>
              </a:rPr>
              <a:t> cu ultima </a:t>
            </a:r>
            <a:r>
              <a:rPr lang="en-GB" sz="1700" dirty="0" err="1">
                <a:solidFill>
                  <a:schemeClr val="dk1"/>
                </a:solidFill>
                <a:latin typeface="Calibri"/>
                <a:ea typeface="Calibri"/>
                <a:cs typeface="Calibri"/>
                <a:sym typeface="Calibri"/>
              </a:rPr>
              <a:t>ei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piesă</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îmbrăcăminte</a:t>
            </a:r>
            <a:r>
              <a:rPr lang="en-GB" sz="1700" dirty="0">
                <a:solidFill>
                  <a:schemeClr val="dk1"/>
                </a:solidFill>
                <a:latin typeface="Calibri"/>
                <a:ea typeface="Calibri"/>
                <a:cs typeface="Calibri"/>
                <a:sym typeface="Calibri"/>
              </a:rPr>
              <a:t>, un </a:t>
            </a:r>
            <a:r>
              <a:rPr lang="en-GB" sz="1700" dirty="0" err="1">
                <a:solidFill>
                  <a:schemeClr val="dk1"/>
                </a:solidFill>
                <a:latin typeface="Calibri"/>
                <a:ea typeface="Calibri"/>
                <a:cs typeface="Calibri"/>
                <a:sym typeface="Calibri"/>
              </a:rPr>
              <a:t>pulover</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tricotat</a:t>
            </a:r>
            <a:r>
              <a:rPr lang="en-GB" sz="1700" dirty="0">
                <a:solidFill>
                  <a:schemeClr val="dk1"/>
                </a:solidFill>
                <a:latin typeface="Calibri"/>
                <a:ea typeface="Calibri"/>
                <a:cs typeface="Calibri"/>
                <a:sym typeface="Calibri"/>
              </a:rPr>
              <a:t> cu </a:t>
            </a:r>
            <a:r>
              <a:rPr lang="en-GB" sz="1700" dirty="0" err="1">
                <a:solidFill>
                  <a:schemeClr val="dk1"/>
                </a:solidFill>
                <a:latin typeface="Calibri"/>
                <a:ea typeface="Calibri"/>
                <a:cs typeface="Calibri"/>
                <a:sym typeface="Calibri"/>
              </a:rPr>
              <a:t>mâneci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largi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și</a:t>
            </a:r>
            <a:r>
              <a:rPr lang="en-GB" sz="1700" dirty="0">
                <a:solidFill>
                  <a:schemeClr val="dk1"/>
                </a:solidFill>
                <a:latin typeface="Calibri"/>
                <a:ea typeface="Calibri"/>
                <a:cs typeface="Calibri"/>
                <a:sym typeface="Calibri"/>
              </a:rPr>
              <a:t> "oversize", </a:t>
            </a:r>
            <a:r>
              <a:rPr lang="en-GB" sz="1700" dirty="0" err="1">
                <a:solidFill>
                  <a:schemeClr val="dk1"/>
                </a:solidFill>
                <a:latin typeface="Calibri"/>
                <a:ea typeface="Calibri"/>
                <a:cs typeface="Calibri"/>
                <a:sym typeface="Calibri"/>
              </a:rPr>
              <a:t>iar</a:t>
            </a:r>
            <a:r>
              <a:rPr lang="en-GB" sz="1700" dirty="0">
                <a:solidFill>
                  <a:schemeClr val="dk1"/>
                </a:solidFill>
                <a:latin typeface="Calibri"/>
                <a:ea typeface="Calibri"/>
                <a:cs typeface="Calibri"/>
                <a:sym typeface="Calibri"/>
              </a:rPr>
              <a:t> o </a:t>
            </a:r>
            <a:r>
              <a:rPr lang="en-GB" sz="1700" dirty="0" err="1">
                <a:solidFill>
                  <a:schemeClr val="dk1"/>
                </a:solidFill>
                <a:latin typeface="Calibri"/>
                <a:ea typeface="Calibri"/>
                <a:cs typeface="Calibri"/>
                <a:sym typeface="Calibri"/>
              </a:rPr>
              <a:t>tânără</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uita</a:t>
            </a:r>
            <a:r>
              <a:rPr lang="en-GB" sz="1700" dirty="0">
                <a:solidFill>
                  <a:schemeClr val="dk1"/>
                </a:solidFill>
                <a:latin typeface="Calibri"/>
                <a:ea typeface="Calibri"/>
                <a:cs typeface="Calibri"/>
                <a:sym typeface="Calibri"/>
              </a:rPr>
              <a:t> fix la ea. </a:t>
            </a:r>
            <a:r>
              <a:rPr lang="en-GB" sz="1700" dirty="0" err="1">
                <a:solidFill>
                  <a:schemeClr val="dk1"/>
                </a:solidFill>
                <a:latin typeface="Calibri"/>
                <a:ea typeface="Calibri"/>
                <a:cs typeface="Calibri"/>
                <a:sym typeface="Calibri"/>
              </a:rPr>
              <a:t>Stima</a:t>
            </a:r>
            <a:r>
              <a:rPr lang="en-GB" sz="1700" dirty="0">
                <a:solidFill>
                  <a:schemeClr val="dk1"/>
                </a:solidFill>
                <a:latin typeface="Calibri"/>
                <a:ea typeface="Calibri"/>
                <a:cs typeface="Calibri"/>
                <a:sym typeface="Calibri"/>
              </a:rPr>
              <a:t> de sine </a:t>
            </a:r>
            <a:r>
              <a:rPr lang="en-GB" sz="1700" dirty="0" err="1">
                <a:solidFill>
                  <a:schemeClr val="dk1"/>
                </a:solidFill>
                <a:latin typeface="Calibri"/>
                <a:ea typeface="Calibri"/>
                <a:cs typeface="Calibri"/>
                <a:sym typeface="Calibri"/>
              </a:rPr>
              <a:t>scăzută</a:t>
            </a:r>
            <a:r>
              <a:rPr lang="en-GB" sz="1700" dirty="0">
                <a:solidFill>
                  <a:schemeClr val="dk1"/>
                </a:solidFill>
                <a:latin typeface="Calibri"/>
                <a:ea typeface="Calibri"/>
                <a:cs typeface="Calibri"/>
                <a:sym typeface="Calibri"/>
              </a:rPr>
              <a:t> a </a:t>
            </a:r>
            <a:r>
              <a:rPr lang="en-GB" sz="1700" dirty="0" err="1">
                <a:solidFill>
                  <a:schemeClr val="dk1"/>
                </a:solidFill>
                <a:latin typeface="Calibri"/>
                <a:ea typeface="Calibri"/>
                <a:cs typeface="Calibri"/>
                <a:sym typeface="Calibri"/>
              </a:rPr>
              <a:t>Clarei</a:t>
            </a:r>
            <a:r>
              <a:rPr lang="en-GB" sz="1700" dirty="0">
                <a:solidFill>
                  <a:schemeClr val="dk1"/>
                </a:solidFill>
                <a:latin typeface="Calibri"/>
                <a:ea typeface="Calibri"/>
                <a:cs typeface="Calibri"/>
                <a:sym typeface="Calibri"/>
              </a:rPr>
              <a:t>, pe care </a:t>
            </a:r>
            <a:r>
              <a:rPr lang="en-GB" sz="1700" dirty="0" err="1">
                <a:solidFill>
                  <a:schemeClr val="dk1"/>
                </a:solidFill>
                <a:latin typeface="Calibri"/>
                <a:ea typeface="Calibri"/>
                <a:cs typeface="Calibri"/>
                <a:sym typeface="Calibri"/>
              </a:rPr>
              <a:t>îi</a:t>
            </a:r>
            <a:r>
              <a:rPr lang="en-GB" sz="1700" dirty="0">
                <a:solidFill>
                  <a:schemeClr val="dk1"/>
                </a:solidFill>
                <a:latin typeface="Calibri"/>
                <a:ea typeface="Calibri"/>
                <a:cs typeface="Calibri"/>
                <a:sym typeface="Calibri"/>
              </a:rPr>
              <a:t> place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o </a:t>
            </a:r>
            <a:r>
              <a:rPr lang="en-GB" sz="1700" dirty="0" err="1">
                <a:solidFill>
                  <a:schemeClr val="dk1"/>
                </a:solidFill>
                <a:latin typeface="Calibri"/>
                <a:ea typeface="Calibri"/>
                <a:cs typeface="Calibri"/>
                <a:sym typeface="Calibri"/>
              </a:rPr>
              <a:t>numească</a:t>
            </a:r>
            <a:r>
              <a:rPr lang="en-GB" sz="1700" dirty="0">
                <a:solidFill>
                  <a:schemeClr val="dk1"/>
                </a:solidFill>
                <a:latin typeface="Calibri"/>
                <a:ea typeface="Calibri"/>
                <a:cs typeface="Calibri"/>
                <a:sym typeface="Calibri"/>
              </a:rPr>
              <a:t> "La Culebra", </a:t>
            </a:r>
            <a:r>
              <a:rPr lang="en-GB" sz="1700" dirty="0" err="1">
                <a:solidFill>
                  <a:schemeClr val="dk1"/>
                </a:solidFill>
                <a:latin typeface="Calibri"/>
                <a:ea typeface="Calibri"/>
                <a:cs typeface="Calibri"/>
                <a:sym typeface="Calibri"/>
              </a:rPr>
              <a:t>începe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spună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Arăți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ridicol</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holbează</a:t>
            </a:r>
            <a:r>
              <a:rPr lang="en-GB" sz="1700" dirty="0">
                <a:solidFill>
                  <a:schemeClr val="dk1"/>
                </a:solidFill>
                <a:latin typeface="Calibri"/>
                <a:ea typeface="Calibri"/>
                <a:cs typeface="Calibri"/>
                <a:sym typeface="Calibri"/>
              </a:rPr>
              <a:t> la tine </a:t>
            </a:r>
            <a:r>
              <a:rPr lang="en-GB" sz="1700" dirty="0" err="1">
                <a:solidFill>
                  <a:schemeClr val="dk1"/>
                </a:solidFill>
                <a:latin typeface="Calibri"/>
                <a:ea typeface="Calibri"/>
                <a:cs typeface="Calibri"/>
                <a:sym typeface="Calibri"/>
              </a:rPr>
              <a:t>pentru</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este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oripilată</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felul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t>
            </a:r>
            <a:r>
              <a:rPr lang="en-GB" sz="1700" dirty="0">
                <a:solidFill>
                  <a:schemeClr val="dk1"/>
                </a:solidFill>
                <a:latin typeface="Calibri"/>
                <a:ea typeface="Calibri"/>
                <a:cs typeface="Calibri"/>
                <a:sym typeface="Calibri"/>
              </a:rPr>
              <a:t> care </a:t>
            </a:r>
            <a:r>
              <a:rPr lang="en-GB" sz="1700" dirty="0" err="1">
                <a:solidFill>
                  <a:schemeClr val="dk1"/>
                </a:solidFill>
                <a:latin typeface="Calibri"/>
                <a:ea typeface="Calibri"/>
                <a:cs typeface="Calibri"/>
                <a:sym typeface="Calibri"/>
              </a:rPr>
              <a:t>ești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îmbrăcată</a:t>
            </a:r>
            <a:r>
              <a:rPr lang="en-GB" sz="1700" dirty="0">
                <a:solidFill>
                  <a:schemeClr val="dk1"/>
                </a:solidFill>
                <a:latin typeface="Calibri"/>
                <a:ea typeface="Calibri"/>
                <a:cs typeface="Calibri"/>
                <a:sym typeface="Calibri"/>
              </a:rPr>
              <a:t>", "Nu-</a:t>
            </a:r>
            <a:r>
              <a:rPr lang="en-GB" sz="1700" dirty="0" err="1">
                <a:solidFill>
                  <a:schemeClr val="dk1"/>
                </a:solidFill>
                <a:latin typeface="Calibri"/>
                <a:ea typeface="Calibri"/>
                <a:cs typeface="Calibri"/>
                <a:sym typeface="Calibri"/>
              </a:rPr>
              <a:t>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mai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pierde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timpul</a:t>
            </a:r>
            <a:r>
              <a:rPr lang="en-GB" sz="1700" dirty="0">
                <a:solidFill>
                  <a:schemeClr val="dk1"/>
                </a:solidFill>
                <a:latin typeface="Calibri"/>
                <a:ea typeface="Calibri"/>
                <a:cs typeface="Calibri"/>
                <a:sym typeface="Calibri"/>
              </a:rPr>
              <a:t> cu </a:t>
            </a:r>
            <a:r>
              <a:rPr lang="en-GB" sz="1700" dirty="0" err="1">
                <a:solidFill>
                  <a:schemeClr val="dk1"/>
                </a:solidFill>
                <a:latin typeface="Calibri"/>
                <a:ea typeface="Calibri"/>
                <a:cs typeface="Calibri"/>
                <a:sym typeface="Calibri"/>
              </a:rPr>
              <a:t>porcăria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aia</a:t>
            </a:r>
            <a:r>
              <a:rPr lang="en-GB" sz="1700" dirty="0">
                <a:solidFill>
                  <a:schemeClr val="dk1"/>
                </a:solidFill>
                <a:latin typeface="Calibri"/>
                <a:ea typeface="Calibri"/>
                <a:cs typeface="Calibri"/>
                <a:sym typeface="Calibri"/>
              </a:rPr>
              <a:t> pe care o </a:t>
            </a:r>
            <a:r>
              <a:rPr lang="en-GB" sz="1700" dirty="0" err="1">
                <a:solidFill>
                  <a:schemeClr val="dk1"/>
                </a:solidFill>
                <a:latin typeface="Calibri"/>
                <a:ea typeface="Calibri"/>
                <a:cs typeface="Calibri"/>
                <a:sym typeface="Calibri"/>
              </a:rPr>
              <a:t>porți</a:t>
            </a:r>
            <a:r>
              <a:rPr lang="en-GB" sz="1700" dirty="0">
                <a:solidFill>
                  <a:schemeClr val="dk1"/>
                </a:solidFill>
                <a:latin typeface="Calibri"/>
                <a:ea typeface="Calibri"/>
                <a:cs typeface="Calibri"/>
                <a:sym typeface="Calibri"/>
              </a:rPr>
              <a:t> ca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mergi</a:t>
            </a:r>
            <a:r>
              <a:rPr lang="en-GB" sz="1700" dirty="0">
                <a:solidFill>
                  <a:schemeClr val="dk1"/>
                </a:solidFill>
                <a:latin typeface="Calibri"/>
                <a:ea typeface="Calibri"/>
                <a:cs typeface="Calibri"/>
                <a:sym typeface="Calibri"/>
              </a:rPr>
              <a:t> pe </a:t>
            </a:r>
            <a:r>
              <a:rPr lang="en-GB" sz="1700" dirty="0" err="1">
                <a:solidFill>
                  <a:schemeClr val="dk1"/>
                </a:solidFill>
                <a:latin typeface="Calibri"/>
                <a:ea typeface="Calibri"/>
                <a:cs typeface="Calibri"/>
                <a:sym typeface="Calibri"/>
              </a:rPr>
              <a:t>stradă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unde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vede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toată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lumea</a:t>
            </a:r>
            <a:r>
              <a:rPr lang="en-GB" sz="1700" dirty="0">
                <a:solidFill>
                  <a:schemeClr val="dk1"/>
                </a:solidFill>
                <a:latin typeface="Calibri"/>
                <a:ea typeface="Calibri"/>
                <a:cs typeface="Calibri"/>
                <a:sym typeface="Calibri"/>
              </a:rPr>
              <a:t>". Capul </a:t>
            </a:r>
            <a:r>
              <a:rPr lang="en-GB" sz="1700" dirty="0" err="1">
                <a:solidFill>
                  <a:schemeClr val="dk1"/>
                </a:solidFill>
                <a:latin typeface="Calibri"/>
                <a:ea typeface="Calibri"/>
                <a:cs typeface="Calibri"/>
                <a:sym typeface="Calibri"/>
              </a:rPr>
              <a:t>Clarei</a:t>
            </a:r>
            <a:r>
              <a:rPr lang="en-GB" sz="1700" dirty="0">
                <a:solidFill>
                  <a:schemeClr val="dk1"/>
                </a:solidFill>
                <a:latin typeface="Calibri"/>
                <a:ea typeface="Calibri"/>
                <a:cs typeface="Calibri"/>
                <a:sym typeface="Calibri"/>
              </a:rPr>
              <a:t> o face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gândească</a:t>
            </a:r>
            <a:r>
              <a:rPr lang="en-GB" sz="1700" dirty="0">
                <a:solidFill>
                  <a:schemeClr val="dk1"/>
                </a:solidFill>
                <a:latin typeface="Calibri"/>
                <a:ea typeface="Calibri"/>
                <a:cs typeface="Calibri"/>
                <a:sym typeface="Calibri"/>
              </a:rPr>
              <a:t>: "Sunt </a:t>
            </a:r>
            <a:r>
              <a:rPr lang="en-GB" sz="1700" dirty="0" err="1">
                <a:solidFill>
                  <a:schemeClr val="dk1"/>
                </a:solidFill>
                <a:latin typeface="Calibri"/>
                <a:ea typeface="Calibri"/>
                <a:cs typeface="Calibri"/>
                <a:sym typeface="Calibri"/>
              </a:rPr>
              <a:t>sigură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holbează</a:t>
            </a:r>
            <a:r>
              <a:rPr lang="en-GB" sz="1700" dirty="0">
                <a:solidFill>
                  <a:schemeClr val="dk1"/>
                </a:solidFill>
                <a:latin typeface="Calibri"/>
                <a:ea typeface="Calibri"/>
                <a:cs typeface="Calibri"/>
                <a:sym typeface="Calibri"/>
              </a:rPr>
              <a:t> la mine </a:t>
            </a:r>
            <a:r>
              <a:rPr lang="en-GB" sz="1700" dirty="0" err="1">
                <a:solidFill>
                  <a:schemeClr val="dk1"/>
                </a:solidFill>
                <a:latin typeface="Calibri"/>
                <a:ea typeface="Calibri"/>
                <a:cs typeface="Calibri"/>
                <a:sym typeface="Calibri"/>
              </a:rPr>
              <a:t>pentru</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nu-</a:t>
            </a:r>
            <a:r>
              <a:rPr lang="en-GB" sz="1700" dirty="0" err="1">
                <a:solidFill>
                  <a:schemeClr val="dk1"/>
                </a:solidFill>
                <a:latin typeface="Calibri"/>
                <a:ea typeface="Calibri"/>
                <a:cs typeface="Calibri"/>
                <a:sym typeface="Calibri"/>
              </a:rPr>
              <a:t>i</a:t>
            </a:r>
            <a:r>
              <a:rPr lang="en-GB" sz="1700" dirty="0">
                <a:solidFill>
                  <a:schemeClr val="dk1"/>
                </a:solidFill>
                <a:latin typeface="Calibri"/>
                <a:ea typeface="Calibri"/>
                <a:cs typeface="Calibri"/>
                <a:sym typeface="Calibri"/>
              </a:rPr>
              <a:t> place </a:t>
            </a:r>
            <a:r>
              <a:rPr lang="en-GB" sz="1700" dirty="0" err="1">
                <a:solidFill>
                  <a:schemeClr val="dk1"/>
                </a:solidFill>
                <a:latin typeface="Calibri"/>
                <a:ea typeface="Calibri"/>
                <a:cs typeface="Calibri"/>
                <a:sym typeface="Calibri"/>
              </a:rPr>
              <a:t>deloc</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puloverul</a:t>
            </a:r>
            <a:r>
              <a:rPr lang="en-GB" sz="1700" dirty="0">
                <a:solidFill>
                  <a:schemeClr val="dk1"/>
                </a:solidFill>
                <a:latin typeface="Calibri"/>
                <a:ea typeface="Calibri"/>
                <a:cs typeface="Calibri"/>
                <a:sym typeface="Calibri"/>
              </a:rPr>
              <a:t> meu, </a:t>
            </a:r>
            <a:r>
              <a:rPr lang="en-GB" sz="1700" dirty="0" err="1">
                <a:solidFill>
                  <a:schemeClr val="dk1"/>
                </a:solidFill>
                <a:latin typeface="Calibri"/>
                <a:ea typeface="Calibri"/>
                <a:cs typeface="Calibri"/>
                <a:sym typeface="Calibri"/>
              </a:rPr>
              <a:t>probabil</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gândește</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unde</a:t>
            </a:r>
            <a:r>
              <a:rPr lang="en-GB" sz="1700" dirty="0">
                <a:solidFill>
                  <a:schemeClr val="dk1"/>
                </a:solidFill>
                <a:latin typeface="Calibri"/>
                <a:ea typeface="Calibri"/>
                <a:cs typeface="Calibri"/>
                <a:sym typeface="Calibri"/>
              </a:rPr>
              <a:t> l-am </a:t>
            </a:r>
            <a:r>
              <a:rPr lang="en-GB" sz="1700" dirty="0" err="1">
                <a:solidFill>
                  <a:schemeClr val="dk1"/>
                </a:solidFill>
                <a:latin typeface="Calibri"/>
                <a:ea typeface="Calibri"/>
                <a:cs typeface="Calibri"/>
                <a:sym typeface="Calibri"/>
              </a:rPr>
              <a:t>cumpărat</a:t>
            </a:r>
            <a:r>
              <a:rPr lang="en-GB" sz="1700" dirty="0">
                <a:solidFill>
                  <a:schemeClr val="dk1"/>
                </a:solidFill>
                <a:latin typeface="Calibri"/>
                <a:ea typeface="Calibri"/>
                <a:cs typeface="Calibri"/>
                <a:sym typeface="Calibri"/>
              </a:rPr>
              <a:t> ca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nu </a:t>
            </a:r>
            <a:r>
              <a:rPr lang="en-GB" sz="1700" dirty="0" err="1">
                <a:solidFill>
                  <a:schemeClr val="dk1"/>
                </a:solidFill>
                <a:latin typeface="Calibri"/>
                <a:ea typeface="Calibri"/>
                <a:cs typeface="Calibri"/>
                <a:sym typeface="Calibri"/>
              </a:rPr>
              <a:t>mai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merg</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niciodată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magazinul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ăla</a:t>
            </a:r>
            <a:r>
              <a:rPr lang="en-GB" sz="1700" dirty="0">
                <a:solidFill>
                  <a:schemeClr val="dk1"/>
                </a:solidFill>
                <a:latin typeface="Calibri"/>
                <a:ea typeface="Calibri"/>
                <a:cs typeface="Calibri"/>
                <a:sym typeface="Calibri"/>
              </a:rPr>
              <a:t>. Sper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nu-</a:t>
            </a:r>
            <a:r>
              <a:rPr lang="en-GB" sz="1700" dirty="0" err="1">
                <a:solidFill>
                  <a:schemeClr val="dk1"/>
                </a:solidFill>
                <a:latin typeface="Calibri"/>
                <a:ea typeface="Calibri"/>
                <a:cs typeface="Calibri"/>
                <a:sym typeface="Calibri"/>
              </a:rPr>
              <a:t>și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imaginează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l-am </a:t>
            </a:r>
            <a:r>
              <a:rPr lang="en-GB" sz="1700" dirty="0" err="1">
                <a:solidFill>
                  <a:schemeClr val="dk1"/>
                </a:solidFill>
                <a:latin typeface="Calibri"/>
                <a:ea typeface="Calibri"/>
                <a:cs typeface="Calibri"/>
                <a:sym typeface="Calibri"/>
              </a:rPr>
              <a:t>făcut</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eu</a:t>
            </a:r>
            <a:r>
              <a:rPr lang="en-GB"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100"/>
              <a:buFont typeface="Arial"/>
              <a:buNone/>
            </a:pPr>
            <a:r>
              <a:rPr lang="en-GB" sz="1700" dirty="0" err="1">
                <a:solidFill>
                  <a:schemeClr val="dk1"/>
                </a:solidFill>
                <a:latin typeface="Calibri"/>
                <a:ea typeface="Calibri"/>
                <a:cs typeface="Calibri"/>
                <a:sym typeface="Calibri"/>
              </a:rPr>
              <a:t>Stima</a:t>
            </a:r>
            <a:r>
              <a:rPr lang="en-GB" sz="1700" dirty="0">
                <a:solidFill>
                  <a:schemeClr val="dk1"/>
                </a:solidFill>
                <a:latin typeface="Calibri"/>
                <a:ea typeface="Calibri"/>
                <a:cs typeface="Calibri"/>
                <a:sym typeface="Calibri"/>
              </a:rPr>
              <a:t> de sine </a:t>
            </a:r>
            <a:r>
              <a:rPr lang="en-GB" sz="1700" dirty="0" err="1">
                <a:solidFill>
                  <a:schemeClr val="dk1"/>
                </a:solidFill>
                <a:latin typeface="Calibri"/>
                <a:ea typeface="Calibri"/>
                <a:cs typeface="Calibri"/>
                <a:sym typeface="Calibri"/>
              </a:rPr>
              <a:t>scăzută</a:t>
            </a:r>
            <a:r>
              <a:rPr lang="en-GB" sz="1700" dirty="0">
                <a:solidFill>
                  <a:schemeClr val="dk1"/>
                </a:solidFill>
                <a:latin typeface="Calibri"/>
                <a:ea typeface="Calibri"/>
                <a:cs typeface="Calibri"/>
                <a:sym typeface="Calibri"/>
              </a:rPr>
              <a:t> ne </a:t>
            </a:r>
            <a:r>
              <a:rPr lang="en-GB" sz="1700" dirty="0" err="1">
                <a:solidFill>
                  <a:schemeClr val="dk1"/>
                </a:solidFill>
                <a:latin typeface="Calibri"/>
                <a:ea typeface="Calibri"/>
                <a:cs typeface="Calibri"/>
                <a:sym typeface="Calibri"/>
              </a:rPr>
              <a:t>poate</a:t>
            </a:r>
            <a:r>
              <a:rPr lang="en-GB" sz="1700" dirty="0">
                <a:solidFill>
                  <a:schemeClr val="dk1"/>
                </a:solidFill>
                <a:latin typeface="Calibri"/>
                <a:ea typeface="Calibri"/>
                <a:cs typeface="Calibri"/>
                <a:sym typeface="Calibri"/>
              </a:rPr>
              <a:t> conduce la o </a:t>
            </a:r>
            <a:r>
              <a:rPr lang="en-GB" sz="1700" dirty="0" err="1">
                <a:solidFill>
                  <a:schemeClr val="dk1"/>
                </a:solidFill>
                <a:latin typeface="Calibri"/>
                <a:ea typeface="Calibri"/>
                <a:cs typeface="Calibri"/>
                <a:sym typeface="Calibri"/>
              </a:rPr>
              <a:t>gândire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negativă</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acum</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înainte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propunem</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fiți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mai</a:t>
            </a:r>
            <a:r>
              <a:rPr lang="en-GB" sz="1700" dirty="0">
                <a:solidFill>
                  <a:schemeClr val="dk1"/>
                </a:solidFill>
                <a:latin typeface="Calibri"/>
                <a:ea typeface="Calibri"/>
                <a:cs typeface="Calibri"/>
                <a:sym typeface="Calibri"/>
              </a:rPr>
              <a:t> bun </a:t>
            </a:r>
            <a:r>
              <a:rPr lang="en-GB" sz="1700" dirty="0" err="1">
                <a:solidFill>
                  <a:schemeClr val="dk1"/>
                </a:solidFill>
                <a:latin typeface="Calibri"/>
                <a:ea typeface="Calibri"/>
                <a:cs typeface="Calibri"/>
                <a:sym typeface="Calibri"/>
              </a:rPr>
              <a:t>povestitor</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rămâi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mereu</a:t>
            </a:r>
            <a:r>
              <a:rPr lang="en-GB" sz="1700" dirty="0">
                <a:solidFill>
                  <a:schemeClr val="dk1"/>
                </a:solidFill>
                <a:latin typeface="Calibri"/>
                <a:ea typeface="Calibri"/>
                <a:cs typeface="Calibri"/>
                <a:sym typeface="Calibri"/>
              </a:rPr>
              <a:t> cu </a:t>
            </a:r>
            <a:r>
              <a:rPr lang="en-GB" sz="1700" dirty="0" err="1">
                <a:solidFill>
                  <a:schemeClr val="dk1"/>
                </a:solidFill>
                <a:latin typeface="Calibri"/>
                <a:ea typeface="Calibri"/>
                <a:cs typeface="Calibri"/>
                <a:sym typeface="Calibri"/>
              </a:rPr>
              <a:t>cea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mai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proastă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versiune</a:t>
            </a:r>
            <a:r>
              <a:rPr lang="en-GB" sz="1700" dirty="0">
                <a:solidFill>
                  <a:schemeClr val="dk1"/>
                </a:solidFill>
                <a:latin typeface="Calibri"/>
                <a:ea typeface="Calibri"/>
                <a:cs typeface="Calibri"/>
                <a:sym typeface="Calibri"/>
              </a:rPr>
              <a:t> a </a:t>
            </a:r>
            <a:r>
              <a:rPr lang="en-GB" sz="1700" dirty="0" err="1">
                <a:solidFill>
                  <a:schemeClr val="dk1"/>
                </a:solidFill>
                <a:latin typeface="Calibri"/>
                <a:ea typeface="Calibri"/>
                <a:cs typeface="Calibri"/>
                <a:sym typeface="Calibri"/>
              </a:rPr>
              <a:t>poveștii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Noua</a:t>
            </a:r>
            <a:r>
              <a:rPr lang="en-GB" sz="1700" dirty="0">
                <a:solidFill>
                  <a:schemeClr val="dk1"/>
                </a:solidFill>
                <a:latin typeface="Calibri"/>
                <a:ea typeface="Calibri"/>
                <a:cs typeface="Calibri"/>
                <a:sym typeface="Calibri"/>
              </a:rPr>
              <a:t> Clara </a:t>
            </a:r>
            <a:r>
              <a:rPr lang="en-GB" sz="1700" dirty="0" err="1">
                <a:solidFill>
                  <a:schemeClr val="dk1"/>
                </a:solidFill>
                <a:latin typeface="Calibri"/>
                <a:ea typeface="Calibri"/>
                <a:cs typeface="Calibri"/>
                <a:sym typeface="Calibri"/>
              </a:rPr>
              <a:t>gândește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Îmi</a:t>
            </a:r>
            <a:r>
              <a:rPr lang="en-GB" sz="1700" dirty="0">
                <a:solidFill>
                  <a:schemeClr val="dk1"/>
                </a:solidFill>
                <a:latin typeface="Calibri"/>
                <a:ea typeface="Calibri"/>
                <a:cs typeface="Calibri"/>
                <a:sym typeface="Calibri"/>
              </a:rPr>
              <a:t> place cum sunt </a:t>
            </a:r>
            <a:r>
              <a:rPr lang="en-GB" sz="1700" dirty="0" err="1">
                <a:solidFill>
                  <a:schemeClr val="dk1"/>
                </a:solidFill>
                <a:latin typeface="Calibri"/>
                <a:ea typeface="Calibri"/>
                <a:cs typeface="Calibri"/>
                <a:sym typeface="Calibri"/>
              </a:rPr>
              <a:t>îmbrăcată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cât</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mândră</a:t>
            </a:r>
            <a:r>
              <a:rPr lang="en-GB" sz="1700" dirty="0">
                <a:solidFill>
                  <a:schemeClr val="dk1"/>
                </a:solidFill>
                <a:latin typeface="Calibri"/>
                <a:ea typeface="Calibri"/>
                <a:cs typeface="Calibri"/>
                <a:sym typeface="Calibri"/>
              </a:rPr>
              <a:t> sunt de mine, sunt </a:t>
            </a:r>
            <a:r>
              <a:rPr lang="en-GB" sz="1700" dirty="0" err="1">
                <a:solidFill>
                  <a:schemeClr val="dk1"/>
                </a:solidFill>
                <a:latin typeface="Calibri"/>
                <a:ea typeface="Calibri"/>
                <a:cs typeface="Calibri"/>
                <a:sym typeface="Calibri"/>
              </a:rPr>
              <a:t>sigură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fata </a:t>
            </a:r>
            <a:r>
              <a:rPr lang="en-GB" sz="1700" dirty="0" err="1">
                <a:solidFill>
                  <a:schemeClr val="dk1"/>
                </a:solidFill>
                <a:latin typeface="Calibri"/>
                <a:ea typeface="Calibri"/>
                <a:cs typeface="Calibri"/>
                <a:sym typeface="Calibri"/>
              </a:rPr>
              <a:t>aceea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adoră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ținuta</a:t>
            </a:r>
            <a:r>
              <a:rPr lang="en-GB" sz="1700" dirty="0">
                <a:solidFill>
                  <a:schemeClr val="dk1"/>
                </a:solidFill>
                <a:latin typeface="Calibri"/>
                <a:ea typeface="Calibri"/>
                <a:cs typeface="Calibri"/>
                <a:sym typeface="Calibri"/>
              </a:rPr>
              <a:t> pe care o port. </a:t>
            </a:r>
            <a:r>
              <a:rPr lang="en-GB" sz="1700" dirty="0" err="1">
                <a:solidFill>
                  <a:schemeClr val="dk1"/>
                </a:solidFill>
                <a:latin typeface="Calibri"/>
                <a:ea typeface="Calibri"/>
                <a:cs typeface="Calibri"/>
                <a:sym typeface="Calibri"/>
              </a:rPr>
              <a:t>Poate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aș</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putea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începe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gândesc</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-mi </a:t>
            </a:r>
            <a:r>
              <a:rPr lang="en-GB" sz="1700" dirty="0" err="1">
                <a:solidFill>
                  <a:schemeClr val="dk1"/>
                </a:solidFill>
                <a:latin typeface="Calibri"/>
                <a:ea typeface="Calibri"/>
                <a:cs typeface="Calibri"/>
                <a:sym typeface="Calibri"/>
              </a:rPr>
              <a:t>vând</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hainele</a:t>
            </a:r>
            <a:r>
              <a:rPr lang="en-GB"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p:txBody>
      </p:sp>
      <p:sp>
        <p:nvSpPr>
          <p:cNvPr id="333" name="Google Shape;333;g17dbe8cb7e9_0_29"/>
          <p:cNvSpPr/>
          <p:nvPr/>
        </p:nvSpPr>
        <p:spPr>
          <a:xfrm>
            <a:off x="1501250" y="759650"/>
            <a:ext cx="8593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6: </a:t>
            </a:r>
            <a:r>
              <a:rPr lang="ro-RO" sz="2400" b="0" i="0" u="none" strike="noStrike" cap="none" dirty="0">
                <a:solidFill>
                  <a:srgbClr val="21B4A9"/>
                </a:solidFill>
                <a:latin typeface="Calibri"/>
                <a:ea typeface="Calibri"/>
                <a:cs typeface="Calibri"/>
                <a:sym typeface="Calibri"/>
              </a:rPr>
              <a:t>Lucrul la stima de sine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Cel</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mai</a:t>
            </a:r>
            <a:r>
              <a:rPr lang="en-GB" sz="2400" dirty="0">
                <a:solidFill>
                  <a:srgbClr val="21B4A9"/>
                </a:solidFill>
                <a:latin typeface="Calibri"/>
                <a:ea typeface="Calibri"/>
                <a:cs typeface="Calibri"/>
                <a:sym typeface="Calibri"/>
              </a:rPr>
              <a:t> bun </a:t>
            </a:r>
            <a:r>
              <a:rPr lang="en-GB" sz="2400" dirty="0" err="1">
                <a:solidFill>
                  <a:srgbClr val="21B4A9"/>
                </a:solidFill>
                <a:latin typeface="Calibri"/>
                <a:ea typeface="Calibri"/>
                <a:cs typeface="Calibri"/>
                <a:sym typeface="Calibri"/>
              </a:rPr>
              <a:t>povestitor</a:t>
            </a:r>
            <a:r>
              <a:rPr lang="en-GB" sz="2400" dirty="0">
                <a:solidFill>
                  <a:srgbClr val="21B4A9"/>
                </a:solidFill>
                <a:latin typeface="Calibri"/>
                <a:ea typeface="Calibri"/>
                <a:cs typeface="Calibri"/>
                <a:sym typeface="Calibri"/>
              </a:rPr>
              <a:t>.</a:t>
            </a:r>
            <a:endParaRPr sz="2400" b="0" i="0" u="none" strike="noStrike" cap="none" dirty="0">
              <a:solidFill>
                <a:srgbClr val="000000"/>
              </a:solidFill>
              <a:latin typeface="Arial"/>
              <a:ea typeface="Arial"/>
              <a:cs typeface="Arial"/>
              <a:sym typeface="Arial"/>
            </a:endParaRPr>
          </a:p>
        </p:txBody>
      </p:sp>
      <p:pic>
        <p:nvPicPr>
          <p:cNvPr id="334" name="Google Shape;334;g17dbe8cb7e9_0_29"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09816" y="5090929"/>
            <a:ext cx="1676631" cy="1196231"/>
          </a:xfrm>
          <a:prstGeom prst="rect">
            <a:avLst/>
          </a:prstGeom>
          <a:noFill/>
          <a:ln>
            <a:noFill/>
          </a:ln>
        </p:spPr>
      </p:pic>
      <p:pic>
        <p:nvPicPr>
          <p:cNvPr id="335" name="Google Shape;335;g17dbe8cb7e9_0_29" descr="Imagen que contiene tabl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1476" y="2148366"/>
            <a:ext cx="970000" cy="2968388"/>
          </a:xfrm>
          <a:prstGeom prst="rect">
            <a:avLst/>
          </a:prstGeom>
          <a:noFill/>
          <a:ln>
            <a:noFill/>
          </a:ln>
        </p:spPr>
      </p:pic>
      <p:sp>
        <p:nvSpPr>
          <p:cNvPr id="336" name="Google Shape;336;g17dbe8cb7e9_0_29"/>
          <p:cNvSpPr/>
          <p:nvPr/>
        </p:nvSpPr>
        <p:spPr>
          <a:xfrm>
            <a:off x="1501255" y="12065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40"/>
        <p:cNvGrpSpPr/>
        <p:nvPr/>
      </p:nvGrpSpPr>
      <p:grpSpPr>
        <a:xfrm>
          <a:off x="0" y="0"/>
          <a:ext cx="0" cy="0"/>
          <a:chOff x="0" y="0"/>
          <a:chExt cx="0" cy="0"/>
        </a:xfrm>
      </p:grpSpPr>
      <p:sp>
        <p:nvSpPr>
          <p:cNvPr id="341" name="Google Shape;341;p14"/>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pic>
        <p:nvPicPr>
          <p:cNvPr id="342" name="Google Shape;342;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0307" y="3321249"/>
            <a:ext cx="3178424" cy="2118432"/>
          </a:xfrm>
          <a:prstGeom prst="rect">
            <a:avLst/>
          </a:prstGeom>
          <a:noFill/>
          <a:ln w="12700" cap="flat" cmpd="sng">
            <a:solidFill>
              <a:schemeClr val="dk1"/>
            </a:solidFill>
            <a:prstDash val="solid"/>
            <a:round/>
            <a:headEnd type="none" w="sm" len="sm"/>
            <a:tailEnd type="none" w="sm" len="sm"/>
          </a:ln>
        </p:spPr>
      </p:pic>
      <p:pic>
        <p:nvPicPr>
          <p:cNvPr id="343" name="Google Shape;343;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27233" y="1000803"/>
            <a:ext cx="1690628" cy="2535949"/>
          </a:xfrm>
          <a:prstGeom prst="rect">
            <a:avLst/>
          </a:prstGeom>
          <a:noFill/>
          <a:ln w="12700" cap="flat" cmpd="sng">
            <a:solidFill>
              <a:schemeClr val="dk1"/>
            </a:solidFill>
            <a:prstDash val="solid"/>
            <a:round/>
            <a:headEnd type="none" w="sm" len="sm"/>
            <a:tailEnd type="none" w="sm" len="sm"/>
          </a:ln>
        </p:spPr>
      </p:pic>
      <p:pic>
        <p:nvPicPr>
          <p:cNvPr id="344" name="Google Shape;344;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70685" y="1616125"/>
            <a:ext cx="2558326" cy="1705124"/>
          </a:xfrm>
          <a:prstGeom prst="rect">
            <a:avLst/>
          </a:prstGeom>
          <a:noFill/>
          <a:ln w="19050" cap="flat" cmpd="sng">
            <a:solidFill>
              <a:schemeClr val="dk1"/>
            </a:solidFill>
            <a:prstDash val="solid"/>
            <a:round/>
            <a:headEnd type="none" w="sm" len="sm"/>
            <a:tailEnd type="none" w="sm" len="sm"/>
          </a:ln>
        </p:spPr>
      </p:pic>
      <p:pic>
        <p:nvPicPr>
          <p:cNvPr id="345" name="Google Shape;345;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70895" y="3327996"/>
            <a:ext cx="1901950" cy="2535945"/>
          </a:xfrm>
          <a:prstGeom prst="rect">
            <a:avLst/>
          </a:prstGeom>
          <a:noFill/>
          <a:ln w="12700" cap="flat" cmpd="sng">
            <a:solidFill>
              <a:schemeClr val="dk1"/>
            </a:solidFill>
            <a:prstDash val="solid"/>
            <a:round/>
            <a:headEnd type="none" w="sm" len="sm"/>
            <a:tailEnd type="none" w="sm" len="sm"/>
          </a:ln>
        </p:spPr>
      </p:pic>
      <p:sp>
        <p:nvSpPr>
          <p:cNvPr id="346" name="Google Shape;346;p14"/>
          <p:cNvSpPr txBox="1"/>
          <p:nvPr/>
        </p:nvSpPr>
        <p:spPr>
          <a:xfrm>
            <a:off x="791570" y="1436525"/>
            <a:ext cx="6635100" cy="4028765"/>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None/>
            </a:pPr>
            <a:r>
              <a:rPr lang="en-GB" sz="1700" dirty="0" err="1">
                <a:solidFill>
                  <a:schemeClr val="dk1"/>
                </a:solidFill>
                <a:latin typeface="Calibri"/>
                <a:ea typeface="Calibri"/>
                <a:cs typeface="Calibri"/>
                <a:sym typeface="Calibri"/>
              </a:rPr>
              <a:t>Învață</a:t>
            </a:r>
            <a:r>
              <a:rPr lang="en-GB" sz="1700" dirty="0">
                <a:solidFill>
                  <a:schemeClr val="dk1"/>
                </a:solidFill>
                <a:latin typeface="Calibri"/>
                <a:ea typeface="Calibri"/>
                <a:cs typeface="Calibri"/>
                <a:sym typeface="Calibri"/>
              </a:rPr>
              <a:t> cum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fii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mai</a:t>
            </a:r>
            <a:r>
              <a:rPr lang="en-GB" sz="1700" dirty="0">
                <a:solidFill>
                  <a:schemeClr val="dk1"/>
                </a:solidFill>
                <a:latin typeface="Calibri"/>
                <a:ea typeface="Calibri"/>
                <a:cs typeface="Calibri"/>
                <a:sym typeface="Calibri"/>
              </a:rPr>
              <a:t> bun </a:t>
            </a:r>
            <a:r>
              <a:rPr lang="en-GB" sz="1700" dirty="0" err="1">
                <a:solidFill>
                  <a:schemeClr val="dk1"/>
                </a:solidFill>
                <a:latin typeface="Calibri"/>
                <a:ea typeface="Calibri"/>
                <a:cs typeface="Calibri"/>
                <a:sym typeface="Calibri"/>
              </a:rPr>
              <a:t>povestitor</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alege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una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dintre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imaginile</a:t>
            </a:r>
            <a:r>
              <a:rPr lang="en-GB" sz="1700" dirty="0">
                <a:solidFill>
                  <a:schemeClr val="dk1"/>
                </a:solidFill>
                <a:latin typeface="Calibri"/>
                <a:ea typeface="Calibri"/>
                <a:cs typeface="Calibri"/>
                <a:sym typeface="Calibri"/>
              </a:rPr>
              <a:t> pe care le-am </a:t>
            </a:r>
            <a:r>
              <a:rPr lang="en-GB" sz="1700" dirty="0" err="1">
                <a:solidFill>
                  <a:schemeClr val="dk1"/>
                </a:solidFill>
                <a:latin typeface="Calibri"/>
                <a:ea typeface="Calibri"/>
                <a:cs typeface="Calibri"/>
                <a:sym typeface="Calibri"/>
              </a:rPr>
              <a:t>selectat</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pentru</a:t>
            </a:r>
            <a:r>
              <a:rPr lang="en-GB" sz="1700" dirty="0">
                <a:solidFill>
                  <a:schemeClr val="dk1"/>
                </a:solidFill>
                <a:latin typeface="Calibri"/>
                <a:ea typeface="Calibri"/>
                <a:cs typeface="Calibri"/>
                <a:sym typeface="Calibri"/>
              </a:rPr>
              <a:t> tine. </a:t>
            </a:r>
            <a:r>
              <a:rPr lang="en-GB" sz="1700" dirty="0" err="1">
                <a:solidFill>
                  <a:schemeClr val="dk1"/>
                </a:solidFill>
                <a:latin typeface="Calibri"/>
                <a:ea typeface="Calibri"/>
                <a:cs typeface="Calibri"/>
                <a:sym typeface="Calibri"/>
              </a:rPr>
              <a:t>Acum</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trebui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ro-RO" sz="1700" dirty="0">
                <a:solidFill>
                  <a:schemeClr val="dk1"/>
                </a:solidFill>
                <a:latin typeface="Calibri"/>
                <a:ea typeface="Calibri"/>
                <a:cs typeface="Calibri"/>
                <a:sym typeface="Calibri"/>
              </a:rPr>
              <a:t>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gând</a:t>
            </a:r>
            <a:r>
              <a:rPr lang="ro-RO" sz="1700" dirty="0">
                <a:solidFill>
                  <a:schemeClr val="dk1"/>
                </a:solidFill>
                <a:latin typeface="Calibri"/>
                <a:ea typeface="Calibri"/>
                <a:cs typeface="Calibri"/>
                <a:sym typeface="Calibri"/>
              </a:rPr>
              <a:t>ești</a:t>
            </a:r>
            <a:r>
              <a:rPr lang="en-GB" sz="1700" dirty="0">
                <a:solidFill>
                  <a:schemeClr val="dk1"/>
                </a:solidFill>
                <a:latin typeface="Calibri"/>
                <a:ea typeface="Calibri"/>
                <a:cs typeface="Calibri"/>
                <a:sym typeface="Calibri"/>
              </a:rPr>
              <a:t> la </a:t>
            </a:r>
            <a:r>
              <a:rPr lang="en-GB" sz="1700" dirty="0" err="1">
                <a:solidFill>
                  <a:schemeClr val="dk1"/>
                </a:solidFill>
                <a:latin typeface="Calibri"/>
                <a:ea typeface="Calibri"/>
                <a:cs typeface="Calibri"/>
                <a:sym typeface="Calibri"/>
              </a:rPr>
              <a:t>trei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povești</a:t>
            </a:r>
            <a:r>
              <a:rPr lang="en-GB"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SzPts val="1700"/>
              <a:buAutoNum type="arabicPeriod"/>
            </a:pPr>
            <a:r>
              <a:rPr lang="en-GB" sz="1700" dirty="0" err="1">
                <a:solidFill>
                  <a:schemeClr val="dk1"/>
                </a:solidFill>
                <a:latin typeface="Calibri"/>
                <a:ea typeface="Calibri"/>
                <a:cs typeface="Calibri"/>
                <a:sym typeface="Calibri"/>
              </a:rPr>
              <a:t>Povestea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obiectivă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ve</a:t>
            </a:r>
            <a:r>
              <a:rPr lang="ro-RO" sz="1700" dirty="0">
                <a:solidFill>
                  <a:schemeClr val="dk1"/>
                </a:solidFill>
                <a:latin typeface="Calibri"/>
                <a:ea typeface="Calibri"/>
                <a:cs typeface="Calibri"/>
                <a:sym typeface="Calibri"/>
              </a:rPr>
              <a:t>zi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acest</a:t>
            </a:r>
            <a:r>
              <a:rPr lang="en-GB" sz="1700" dirty="0">
                <a:solidFill>
                  <a:schemeClr val="dk1"/>
                </a:solidFill>
                <a:latin typeface="Calibri"/>
                <a:ea typeface="Calibri"/>
                <a:cs typeface="Calibri"/>
                <a:sym typeface="Calibri"/>
              </a:rPr>
              <a:t> moment, nu </a:t>
            </a:r>
            <a:r>
              <a:rPr lang="ro-RO" sz="1700" dirty="0">
                <a:solidFill>
                  <a:schemeClr val="dk1"/>
                </a:solidFill>
                <a:latin typeface="Calibri"/>
                <a:ea typeface="Calibri"/>
                <a:cs typeface="Calibri"/>
                <a:sym typeface="Calibri"/>
              </a:rPr>
              <a:t>ești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interesat</a:t>
            </a:r>
            <a:r>
              <a:rPr lang="ro-RO" sz="1700" dirty="0">
                <a:solidFill>
                  <a:schemeClr val="dk1"/>
                </a:solidFill>
                <a:latin typeface="Calibri"/>
                <a:ea typeface="Calibri"/>
                <a:cs typeface="Calibri"/>
                <a:sym typeface="Calibri"/>
              </a:rPr>
              <a:t>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ro-RO" sz="1700" dirty="0">
                <a:solidFill>
                  <a:schemeClr val="dk1"/>
                </a:solidFill>
                <a:latin typeface="Calibri"/>
                <a:ea typeface="Calibri"/>
                <a:cs typeface="Calibri"/>
                <a:sym typeface="Calibri"/>
              </a:rPr>
              <a:t>îți exprimi </a:t>
            </a:r>
            <a:r>
              <a:rPr lang="en-GB" sz="1700" dirty="0" err="1">
                <a:solidFill>
                  <a:schemeClr val="dk1"/>
                </a:solidFill>
                <a:latin typeface="Calibri"/>
                <a:ea typeface="Calibri"/>
                <a:cs typeface="Calibri"/>
                <a:sym typeface="Calibri"/>
              </a:rPr>
              <a:t>opinia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sau</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percepția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Descri</a:t>
            </a:r>
            <a:r>
              <a:rPr lang="ro-RO" sz="1700" dirty="0">
                <a:solidFill>
                  <a:schemeClr val="dk1"/>
                </a:solidFill>
                <a:latin typeface="Calibri"/>
                <a:ea typeface="Calibri"/>
                <a:cs typeface="Calibri"/>
                <a:sym typeface="Calibri"/>
              </a:rPr>
              <a: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doar</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ve</a:t>
            </a:r>
            <a:r>
              <a:rPr lang="ro-RO" sz="1700" dirty="0">
                <a:solidFill>
                  <a:schemeClr val="dk1"/>
                </a:solidFill>
                <a:latin typeface="Calibri"/>
                <a:ea typeface="Calibri"/>
                <a:cs typeface="Calibri"/>
                <a:sym typeface="Calibri"/>
              </a:rPr>
              <a:t>zi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t>
            </a:r>
            <a:r>
              <a:rPr lang="en-GB" sz="1700" dirty="0">
                <a:solidFill>
                  <a:schemeClr val="dk1"/>
                </a:solidFill>
                <a:latin typeface="Calibri"/>
                <a:ea typeface="Calibri"/>
                <a:cs typeface="Calibri"/>
                <a:sym typeface="Calibri"/>
              </a:rPr>
              <a:t> imagine. </a:t>
            </a:r>
            <a:endParaRPr sz="1700" dirty="0">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SzPts val="1700"/>
              <a:buAutoNum type="arabicPeriod"/>
            </a:pPr>
            <a:r>
              <a:rPr lang="en-GB" sz="1700" dirty="0" err="1">
                <a:solidFill>
                  <a:schemeClr val="dk1"/>
                </a:solidFill>
                <a:latin typeface="Calibri"/>
                <a:ea typeface="Calibri"/>
                <a:cs typeface="Calibri"/>
                <a:sym typeface="Calibri"/>
              </a:rPr>
              <a:t>Povestea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negativă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percep</a:t>
            </a:r>
            <a:r>
              <a:rPr lang="ro-RO" sz="1700" dirty="0">
                <a:solidFill>
                  <a:schemeClr val="dk1"/>
                </a:solidFill>
                <a:latin typeface="Calibri"/>
                <a:ea typeface="Calibri"/>
                <a:cs typeface="Calibri"/>
                <a:sym typeface="Calibri"/>
              </a:rPr>
              <a:t>i</a:t>
            </a:r>
            <a:r>
              <a:rPr lang="en-GB" sz="1700" dirty="0">
                <a:solidFill>
                  <a:schemeClr val="dk1"/>
                </a:solidFill>
                <a:latin typeface="Calibri"/>
                <a:ea typeface="Calibri"/>
                <a:cs typeface="Calibri"/>
                <a:sym typeface="Calibri"/>
              </a:rPr>
              <a:t>. Din </a:t>
            </a:r>
            <a:r>
              <a:rPr lang="en-GB" sz="1700" dirty="0" err="1">
                <a:solidFill>
                  <a:schemeClr val="dk1"/>
                </a:solidFill>
                <a:latin typeface="Calibri"/>
                <a:ea typeface="Calibri"/>
                <a:cs typeface="Calibri"/>
                <a:sym typeface="Calibri"/>
              </a:rPr>
              <a:t>punctul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tău</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vedere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crezi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întâmplă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fiecare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dintre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imagini</a:t>
            </a:r>
            <a:r>
              <a:rPr lang="ro-RO" sz="1700" dirty="0">
                <a:solidFill>
                  <a:schemeClr val="dk1"/>
                </a:solidFill>
                <a:latin typeface="Calibri"/>
                <a:ea typeface="Calibri"/>
                <a:cs typeface="Calibri"/>
                <a:sym typeface="Calibri"/>
              </a:rPr>
              <a:t>, lăsând</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partea</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negativă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vorbească</a:t>
            </a:r>
            <a:r>
              <a:rPr lang="en-GB"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SzPts val="1700"/>
              <a:buAutoNum type="arabicPeriod"/>
            </a:pPr>
            <a:r>
              <a:rPr lang="en-GB" sz="1700" dirty="0" err="1">
                <a:solidFill>
                  <a:schemeClr val="dk1"/>
                </a:solidFill>
                <a:latin typeface="Calibri"/>
                <a:ea typeface="Calibri"/>
                <a:cs typeface="Calibri"/>
                <a:sym typeface="Calibri"/>
              </a:rPr>
              <a:t>Poveste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pozitivă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percepeți</a:t>
            </a:r>
            <a:r>
              <a:rPr lang="en-GB" sz="1700" dirty="0">
                <a:solidFill>
                  <a:schemeClr val="dk1"/>
                </a:solidFill>
                <a:latin typeface="Calibri"/>
                <a:ea typeface="Calibri"/>
                <a:cs typeface="Calibri"/>
                <a:sym typeface="Calibri"/>
              </a:rPr>
              <a:t>. Din </a:t>
            </a:r>
            <a:r>
              <a:rPr lang="en-GB" sz="1700" dirty="0" err="1">
                <a:solidFill>
                  <a:schemeClr val="dk1"/>
                </a:solidFill>
                <a:latin typeface="Calibri"/>
                <a:ea typeface="Calibri"/>
                <a:cs typeface="Calibri"/>
                <a:sym typeface="Calibri"/>
              </a:rPr>
              <a:t>punctul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tău</a:t>
            </a:r>
            <a:r>
              <a:rPr lang="en-GB" sz="1700" dirty="0">
                <a:solidFill>
                  <a:schemeClr val="dk1"/>
                </a:solidFill>
                <a:latin typeface="Calibri"/>
                <a:ea typeface="Calibri"/>
                <a:cs typeface="Calibri"/>
                <a:sym typeface="Calibri"/>
              </a:rPr>
              <a:t> de </a:t>
            </a:r>
            <a:r>
              <a:rPr lang="en-GB" sz="1700" dirty="0" err="1">
                <a:solidFill>
                  <a:schemeClr val="dk1"/>
                </a:solidFill>
                <a:latin typeface="Calibri"/>
                <a:ea typeface="Calibri"/>
                <a:cs typeface="Calibri"/>
                <a:sym typeface="Calibri"/>
              </a:rPr>
              <a:t>vedere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crezi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că</a:t>
            </a:r>
            <a:r>
              <a:rPr lang="en-GB" sz="1700" dirty="0">
                <a:solidFill>
                  <a:schemeClr val="dk1"/>
                </a:solidFill>
                <a:latin typeface="Calibri"/>
                <a:ea typeface="Calibri"/>
                <a:cs typeface="Calibri"/>
                <a:sym typeface="Calibri"/>
              </a:rPr>
              <a:t> se </a:t>
            </a:r>
            <a:r>
              <a:rPr lang="en-GB" sz="1700" dirty="0" err="1">
                <a:solidFill>
                  <a:schemeClr val="dk1"/>
                </a:solidFill>
                <a:latin typeface="Calibri"/>
                <a:ea typeface="Calibri"/>
                <a:cs typeface="Calibri"/>
                <a:sym typeface="Calibri"/>
              </a:rPr>
              <a:t>întâmplă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fiecare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dintre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imagini</a:t>
            </a:r>
            <a:r>
              <a:rPr lang="ro-RO" sz="1700" dirty="0">
                <a:solidFill>
                  <a:schemeClr val="dk1"/>
                </a:solidFill>
                <a:latin typeface="Calibri"/>
                <a:ea typeface="Calibri"/>
                <a:cs typeface="Calibri"/>
                <a:sym typeface="Calibri"/>
              </a:rPr>
              <a:t>,</a:t>
            </a:r>
            <a:r>
              <a:rPr lang="en-GB" sz="1700" dirty="0">
                <a:solidFill>
                  <a:schemeClr val="dk1"/>
                </a:solidFill>
                <a:latin typeface="Calibri"/>
                <a:ea typeface="Calibri"/>
                <a:cs typeface="Calibri"/>
                <a:sym typeface="Calibri"/>
              </a:rPr>
              <a:t> </a:t>
            </a:r>
            <a:r>
              <a:rPr lang="ro-RO" sz="1700" dirty="0">
                <a:solidFill>
                  <a:schemeClr val="dk1"/>
                </a:solidFill>
                <a:latin typeface="Calibri"/>
                <a:ea typeface="Calibri"/>
                <a:cs typeface="Calibri"/>
                <a:sym typeface="Calibri"/>
              </a:rPr>
              <a:t>lăsând partea ta pozitivă să vorbească?</a:t>
            </a:r>
            <a:endParaRPr sz="1700" dirty="0">
              <a:solidFill>
                <a:schemeClr val="dk1"/>
              </a:solidFill>
              <a:latin typeface="Calibri"/>
              <a:ea typeface="Calibri"/>
              <a:cs typeface="Calibri"/>
              <a:sym typeface="Calibri"/>
            </a:endParaRPr>
          </a:p>
          <a:p>
            <a:pPr marL="457200" marR="0" lvl="0" indent="0" algn="just" rtl="0">
              <a:lnSpc>
                <a:spcPct val="90000"/>
              </a:lnSpc>
              <a:spcBef>
                <a:spcPts val="1000"/>
              </a:spcBef>
              <a:spcAft>
                <a:spcPts val="0"/>
              </a:spcAft>
              <a:buNone/>
            </a:pPr>
            <a:endParaRPr sz="1700" dirty="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800"/>
              <a:buFont typeface="Arial"/>
              <a:buNone/>
            </a:pPr>
            <a:r>
              <a:rPr lang="en-GB" sz="1800" b="1" dirty="0">
                <a:solidFill>
                  <a:schemeClr val="dk1"/>
                </a:solidFill>
                <a:latin typeface="Calibri"/>
                <a:ea typeface="Calibri"/>
                <a:cs typeface="Calibri"/>
                <a:sym typeface="Calibri"/>
              </a:rPr>
              <a:t>De </a:t>
            </a:r>
            <a:r>
              <a:rPr lang="en-GB" sz="1800" b="1" dirty="0" err="1">
                <a:solidFill>
                  <a:schemeClr val="dk1"/>
                </a:solidFill>
                <a:latin typeface="Calibri"/>
                <a:ea typeface="Calibri"/>
                <a:cs typeface="Calibri"/>
                <a:sym typeface="Calibri"/>
              </a:rPr>
              <a:t>ce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să</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rămâi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mereu</a:t>
            </a:r>
            <a:r>
              <a:rPr lang="en-GB" sz="1800" b="1" dirty="0">
                <a:solidFill>
                  <a:schemeClr val="dk1"/>
                </a:solidFill>
                <a:latin typeface="Calibri"/>
                <a:ea typeface="Calibri"/>
                <a:cs typeface="Calibri"/>
                <a:sym typeface="Calibri"/>
              </a:rPr>
              <a:t> cu </a:t>
            </a:r>
            <a:r>
              <a:rPr lang="en-GB" sz="1800" b="1" dirty="0" err="1">
                <a:solidFill>
                  <a:schemeClr val="dk1"/>
                </a:solidFill>
                <a:latin typeface="Calibri"/>
                <a:ea typeface="Calibri"/>
                <a:cs typeface="Calibri"/>
                <a:sym typeface="Calibri"/>
              </a:rPr>
              <a:t>cea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mai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proastă</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versiune</a:t>
            </a:r>
            <a:r>
              <a:rPr lang="en-GB" sz="1800" b="1" dirty="0">
                <a:solidFill>
                  <a:schemeClr val="dk1"/>
                </a:solidFill>
                <a:latin typeface="Calibri"/>
                <a:ea typeface="Calibri"/>
                <a:cs typeface="Calibri"/>
                <a:sym typeface="Calibri"/>
              </a:rPr>
              <a:t> a </a:t>
            </a:r>
            <a:r>
              <a:rPr lang="en-GB" sz="1800" b="1" dirty="0" err="1">
                <a:solidFill>
                  <a:schemeClr val="dk1"/>
                </a:solidFill>
                <a:latin typeface="Calibri"/>
                <a:ea typeface="Calibri"/>
                <a:cs typeface="Calibri"/>
                <a:sym typeface="Calibri"/>
              </a:rPr>
              <a:t>poveștii</a:t>
            </a:r>
            <a:r>
              <a:rPr lang="en-GB" sz="1800" b="1"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47" name="Google Shape;347;p14"/>
          <p:cNvSpPr/>
          <p:nvPr/>
        </p:nvSpPr>
        <p:spPr>
          <a:xfrm>
            <a:off x="791576" y="803750"/>
            <a:ext cx="87720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6: Să </a:t>
            </a:r>
            <a:r>
              <a:rPr lang="en-GB" sz="2400">
                <a:solidFill>
                  <a:srgbClr val="21B4A9"/>
                </a:solidFill>
                <a:latin typeface="Calibri"/>
                <a:ea typeface="Calibri"/>
                <a:cs typeface="Calibri"/>
                <a:sym typeface="Calibri"/>
              </a:rPr>
              <a:t>lucrez la stima de sine: Cel mai bun povestitor.</a:t>
            </a:r>
            <a:endParaRPr sz="2400" b="0" i="0" u="none" strike="noStrike" cap="none">
              <a:solidFill>
                <a:srgbClr val="000000"/>
              </a:solidFill>
              <a:latin typeface="Arial"/>
              <a:ea typeface="Arial"/>
              <a:cs typeface="Arial"/>
              <a:sym typeface="Arial"/>
            </a:endParaRPr>
          </a:p>
        </p:txBody>
      </p:sp>
      <p:pic>
        <p:nvPicPr>
          <p:cNvPr id="348" name="Google Shape;348;p14" descr="Imagen que contiene tabla&#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08542" y="3311162"/>
            <a:ext cx="970001" cy="2968387"/>
          </a:xfrm>
          <a:prstGeom prst="rect">
            <a:avLst/>
          </a:prstGeom>
          <a:noFill/>
          <a:ln>
            <a:noFill/>
          </a:ln>
        </p:spPr>
      </p:pic>
      <p:sp>
        <p:nvSpPr>
          <p:cNvPr id="349" name="Google Shape;349;p14"/>
          <p:cNvSpPr/>
          <p:nvPr/>
        </p:nvSpPr>
        <p:spPr>
          <a:xfrm>
            <a:off x="850805" y="1135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53"/>
        <p:cNvGrpSpPr/>
        <p:nvPr/>
      </p:nvGrpSpPr>
      <p:grpSpPr>
        <a:xfrm>
          <a:off x="0" y="0"/>
          <a:ext cx="0" cy="0"/>
          <a:chOff x="0" y="0"/>
          <a:chExt cx="0" cy="0"/>
        </a:xfrm>
      </p:grpSpPr>
      <p:sp>
        <p:nvSpPr>
          <p:cNvPr id="354" name="Google Shape;354;p7"/>
          <p:cNvSpPr/>
          <p:nvPr/>
        </p:nvSpPr>
        <p:spPr>
          <a:xfrm>
            <a:off x="875875" y="1111325"/>
            <a:ext cx="9019200" cy="5925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7: </a:t>
            </a:r>
            <a:r>
              <a:rPr lang="en-GB" sz="2400">
                <a:solidFill>
                  <a:srgbClr val="21B4A9"/>
                </a:solidFill>
                <a:latin typeface="Calibri"/>
                <a:ea typeface="Calibri"/>
                <a:cs typeface="Calibri"/>
                <a:sym typeface="Calibri"/>
              </a:rPr>
              <a:t>Încrederea în sine, stima de sine și cunoașterea de sine</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355" name="Google Shape;355;p7"/>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356" name="Google Shape;356;p7"/>
          <p:cNvSpPr txBox="1"/>
          <p:nvPr/>
        </p:nvSpPr>
        <p:spPr>
          <a:xfrm>
            <a:off x="863525" y="1731238"/>
            <a:ext cx="7231500" cy="447785"/>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Încrederea </a:t>
            </a:r>
            <a:r>
              <a:rPr lang="en-GB" sz="1900">
                <a:solidFill>
                  <a:schemeClr val="dk1"/>
                </a:solidFill>
                <a:latin typeface="Calibri"/>
                <a:ea typeface="Calibri"/>
                <a:cs typeface="Calibri"/>
                <a:sym typeface="Calibri"/>
              </a:rPr>
              <a:t>în sine este capacitatea de a crede în sine. </a:t>
            </a:r>
            <a:endParaRPr sz="500" b="0" i="0" u="none" strike="noStrike" cap="none">
              <a:solidFill>
                <a:srgbClr val="000000"/>
              </a:solidFill>
              <a:latin typeface="Arial"/>
              <a:ea typeface="Arial"/>
              <a:cs typeface="Arial"/>
              <a:sym typeface="Arial"/>
            </a:endParaRPr>
          </a:p>
        </p:txBody>
      </p:sp>
      <p:sp>
        <p:nvSpPr>
          <p:cNvPr id="357" name="Google Shape;357;p7"/>
          <p:cNvSpPr/>
          <p:nvPr/>
        </p:nvSpPr>
        <p:spPr>
          <a:xfrm>
            <a:off x="1199150" y="4231238"/>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dirty="0" err="1">
                <a:latin typeface="Calibri"/>
                <a:ea typeface="Calibri"/>
                <a:cs typeface="Calibri"/>
                <a:sym typeface="Calibri"/>
              </a:rPr>
              <a:t>Convingerea</a:t>
            </a:r>
            <a:r>
              <a:rPr lang="en-GB" sz="1800" dirty="0">
                <a:latin typeface="Calibri"/>
                <a:ea typeface="Calibri"/>
                <a:cs typeface="Calibri"/>
                <a:sym typeface="Calibri"/>
              </a:rPr>
              <a:t> </a:t>
            </a:r>
            <a:r>
              <a:rPr lang="en-GB" sz="1800" dirty="0" err="1">
                <a:latin typeface="Calibri"/>
                <a:ea typeface="Calibri"/>
                <a:cs typeface="Calibri"/>
                <a:sym typeface="Calibri"/>
              </a:rPr>
              <a:t>că</a:t>
            </a:r>
            <a:r>
              <a:rPr lang="en-GB" sz="1800" dirty="0">
                <a:latin typeface="Calibri"/>
                <a:ea typeface="Calibri"/>
                <a:cs typeface="Calibri"/>
                <a:sym typeface="Calibri"/>
              </a:rPr>
              <a:t> </a:t>
            </a:r>
            <a:r>
              <a:rPr lang="en-GB" sz="1800" dirty="0" err="1">
                <a:latin typeface="Calibri"/>
                <a:ea typeface="Calibri"/>
                <a:cs typeface="Calibri"/>
                <a:sym typeface="Calibri"/>
              </a:rPr>
              <a:t>suntem</a:t>
            </a:r>
            <a:r>
              <a:rPr lang="en-GB" sz="1800" dirty="0">
                <a:latin typeface="Calibri"/>
                <a:ea typeface="Calibri"/>
                <a:cs typeface="Calibri"/>
                <a:sym typeface="Calibri"/>
              </a:rPr>
              <a:t> </a:t>
            </a:r>
            <a:r>
              <a:rPr lang="en-GB" sz="1800" dirty="0" err="1">
                <a:latin typeface="Calibri"/>
                <a:ea typeface="Calibri"/>
                <a:cs typeface="Calibri"/>
                <a:sym typeface="Calibri"/>
              </a:rPr>
              <a:t>capabili</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facem</a:t>
            </a:r>
            <a:r>
              <a:rPr lang="en-GB" sz="1800" dirty="0">
                <a:latin typeface="Calibri"/>
                <a:ea typeface="Calibri"/>
                <a:cs typeface="Calibri"/>
                <a:sym typeface="Calibri"/>
              </a:rPr>
              <a:t> tot </a:t>
            </a:r>
            <a:r>
              <a:rPr lang="en-GB" sz="1800" dirty="0" err="1">
                <a:latin typeface="Calibri"/>
                <a:ea typeface="Calibri"/>
                <a:cs typeface="Calibri"/>
                <a:sym typeface="Calibri"/>
              </a:rPr>
              <a:t>ceea</a:t>
            </a:r>
            <a:r>
              <a:rPr lang="en-GB" sz="1800" dirty="0">
                <a:latin typeface="Calibri"/>
                <a:ea typeface="Calibri"/>
                <a:cs typeface="Calibri"/>
                <a:sym typeface="Calibri"/>
              </a:rPr>
              <a:t> </a:t>
            </a:r>
            <a:r>
              <a:rPr lang="en-GB" sz="1800" dirty="0" err="1">
                <a:latin typeface="Calibri"/>
                <a:ea typeface="Calibri"/>
                <a:cs typeface="Calibri"/>
                <a:sym typeface="Calibri"/>
              </a:rPr>
              <a:t>ce</a:t>
            </a:r>
            <a:r>
              <a:rPr lang="en-GB" sz="1800" dirty="0">
                <a:latin typeface="Calibri"/>
                <a:ea typeface="Calibri"/>
                <a:cs typeface="Calibri"/>
                <a:sym typeface="Calibri"/>
              </a:rPr>
              <a:t> ne </a:t>
            </a:r>
            <a:r>
              <a:rPr lang="en-GB" sz="1800" dirty="0" err="1">
                <a:latin typeface="Calibri"/>
                <a:ea typeface="Calibri"/>
                <a:cs typeface="Calibri"/>
                <a:sym typeface="Calibri"/>
              </a:rPr>
              <a:t>propunem</a:t>
            </a:r>
            <a:r>
              <a:rPr lang="en-GB" sz="1800" dirty="0">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p:txBody>
      </p:sp>
      <p:sp>
        <p:nvSpPr>
          <p:cNvPr id="358" name="Google Shape;358;p7"/>
          <p:cNvSpPr/>
          <p:nvPr/>
        </p:nvSpPr>
        <p:spPr>
          <a:xfrm>
            <a:off x="1221475" y="2730188"/>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dirty="0">
                <a:latin typeface="Calibri"/>
                <a:ea typeface="Calibri"/>
                <a:cs typeface="Calibri"/>
                <a:sym typeface="Calibri"/>
              </a:rPr>
              <a:t>Este </a:t>
            </a:r>
            <a:r>
              <a:rPr lang="en-GB" sz="1800" dirty="0" err="1">
                <a:latin typeface="Calibri"/>
                <a:ea typeface="Calibri"/>
                <a:cs typeface="Calibri"/>
                <a:sym typeface="Calibri"/>
              </a:rPr>
              <a:t>dezvoltarea</a:t>
            </a:r>
            <a:r>
              <a:rPr lang="en-GB" sz="1800" dirty="0">
                <a:latin typeface="Calibri"/>
                <a:ea typeface="Calibri"/>
                <a:cs typeface="Calibri"/>
                <a:sym typeface="Calibri"/>
              </a:rPr>
              <a:t> </a:t>
            </a:r>
            <a:r>
              <a:rPr lang="en-GB" sz="1800" dirty="0" err="1">
                <a:latin typeface="Calibri"/>
                <a:ea typeface="Calibri"/>
                <a:cs typeface="Calibri"/>
                <a:sym typeface="Calibri"/>
              </a:rPr>
              <a:t>unei</a:t>
            </a:r>
            <a:r>
              <a:rPr lang="en-GB" sz="1800" dirty="0">
                <a:latin typeface="Calibri"/>
                <a:ea typeface="Calibri"/>
                <a:cs typeface="Calibri"/>
                <a:sym typeface="Calibri"/>
              </a:rPr>
              <a:t> </a:t>
            </a:r>
            <a:r>
              <a:rPr lang="en-GB" sz="1800" dirty="0" err="1">
                <a:latin typeface="Calibri"/>
                <a:ea typeface="Calibri"/>
                <a:cs typeface="Calibri"/>
                <a:sym typeface="Calibri"/>
              </a:rPr>
              <a:t>gândiri</a:t>
            </a:r>
            <a:r>
              <a:rPr lang="en-GB" sz="1800" dirty="0">
                <a:latin typeface="Calibri"/>
                <a:ea typeface="Calibri"/>
                <a:cs typeface="Calibri"/>
                <a:sym typeface="Calibri"/>
              </a:rPr>
              <a:t> </a:t>
            </a:r>
            <a:r>
              <a:rPr lang="en-GB" sz="1800" dirty="0" err="1">
                <a:latin typeface="Calibri"/>
                <a:ea typeface="Calibri"/>
                <a:cs typeface="Calibri"/>
                <a:sym typeface="Calibri"/>
              </a:rPr>
              <a:t>pozitive</a:t>
            </a:r>
            <a:r>
              <a:rPr lang="en-GB" sz="1800" dirty="0">
                <a:latin typeface="Calibri"/>
                <a:ea typeface="Calibri"/>
                <a:cs typeface="Calibri"/>
                <a:sym typeface="Calibri"/>
              </a:rPr>
              <a:t> </a:t>
            </a:r>
            <a:r>
              <a:rPr lang="en-GB" sz="1800" dirty="0" err="1">
                <a:latin typeface="Calibri"/>
                <a:ea typeface="Calibri"/>
                <a:cs typeface="Calibri"/>
                <a:sym typeface="Calibri"/>
              </a:rPr>
              <a:t>despre</a:t>
            </a:r>
            <a:r>
              <a:rPr lang="en-GB" sz="1800" dirty="0">
                <a:latin typeface="Calibri"/>
                <a:ea typeface="Calibri"/>
                <a:cs typeface="Calibri"/>
                <a:sym typeface="Calibri"/>
              </a:rPr>
              <a:t> </a:t>
            </a:r>
            <a:r>
              <a:rPr lang="en-GB" sz="1800" dirty="0" err="1">
                <a:latin typeface="Calibri"/>
                <a:ea typeface="Calibri"/>
                <a:cs typeface="Calibri"/>
                <a:sym typeface="Calibri"/>
              </a:rPr>
              <a:t>ceea</a:t>
            </a:r>
            <a:r>
              <a:rPr lang="en-GB" sz="1800" dirty="0">
                <a:latin typeface="Calibri"/>
                <a:ea typeface="Calibri"/>
                <a:cs typeface="Calibri"/>
                <a:sym typeface="Calibri"/>
              </a:rPr>
              <a:t> </a:t>
            </a:r>
            <a:r>
              <a:rPr lang="en-GB" sz="1800" dirty="0" err="1">
                <a:latin typeface="Calibri"/>
                <a:ea typeface="Calibri"/>
                <a:cs typeface="Calibri"/>
                <a:sym typeface="Calibri"/>
              </a:rPr>
              <a:t>ce</a:t>
            </a:r>
            <a:r>
              <a:rPr lang="en-GB" sz="1800" dirty="0">
                <a:latin typeface="Calibri"/>
                <a:ea typeface="Calibri"/>
                <a:cs typeface="Calibri"/>
                <a:sym typeface="Calibri"/>
              </a:rPr>
              <a:t> se </a:t>
            </a:r>
            <a:r>
              <a:rPr lang="en-GB" sz="1800" dirty="0" err="1">
                <a:latin typeface="Calibri"/>
                <a:ea typeface="Calibri"/>
                <a:cs typeface="Calibri"/>
                <a:sym typeface="Calibri"/>
              </a:rPr>
              <a:t>va</a:t>
            </a:r>
            <a:r>
              <a:rPr lang="en-GB" sz="1800" dirty="0">
                <a:latin typeface="Calibri"/>
                <a:ea typeface="Calibri"/>
                <a:cs typeface="Calibri"/>
                <a:sym typeface="Calibri"/>
              </a:rPr>
              <a:t> </a:t>
            </a:r>
            <a:r>
              <a:rPr lang="en-GB" sz="1800" dirty="0" err="1">
                <a:latin typeface="Calibri"/>
                <a:ea typeface="Calibri"/>
                <a:cs typeface="Calibri"/>
                <a:sym typeface="Calibri"/>
              </a:rPr>
              <a:t>întâmpla</a:t>
            </a:r>
            <a:r>
              <a:rPr lang="en-GB" sz="1800" dirty="0">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p:txBody>
      </p:sp>
      <p:sp>
        <p:nvSpPr>
          <p:cNvPr id="359" name="Google Shape;359;p7"/>
          <p:cNvSpPr/>
          <p:nvPr/>
        </p:nvSpPr>
        <p:spPr>
          <a:xfrm>
            <a:off x="1199150" y="3480713"/>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dirty="0" err="1">
                <a:latin typeface="Calibri"/>
                <a:ea typeface="Calibri"/>
                <a:cs typeface="Calibri"/>
                <a:sym typeface="Calibri"/>
              </a:rPr>
              <a:t>Stabilirea</a:t>
            </a:r>
            <a:r>
              <a:rPr lang="en-GB" sz="1800" dirty="0">
                <a:latin typeface="Calibri"/>
                <a:ea typeface="Calibri"/>
                <a:cs typeface="Calibri"/>
                <a:sym typeface="Calibri"/>
              </a:rPr>
              <a:t> </a:t>
            </a:r>
            <a:r>
              <a:rPr lang="en-GB" sz="1800" dirty="0" err="1">
                <a:latin typeface="Calibri"/>
                <a:ea typeface="Calibri"/>
                <a:cs typeface="Calibri"/>
                <a:sym typeface="Calibri"/>
              </a:rPr>
              <a:t>unor</a:t>
            </a:r>
            <a:r>
              <a:rPr lang="en-GB" sz="1800" dirty="0">
                <a:latin typeface="Calibri"/>
                <a:ea typeface="Calibri"/>
                <a:cs typeface="Calibri"/>
                <a:sym typeface="Calibri"/>
              </a:rPr>
              <a:t> </a:t>
            </a:r>
            <a:r>
              <a:rPr lang="en-GB" sz="1800" dirty="0" err="1">
                <a:latin typeface="Calibri"/>
                <a:ea typeface="Calibri"/>
                <a:cs typeface="Calibri"/>
                <a:sym typeface="Calibri"/>
              </a:rPr>
              <a:t>obiective</a:t>
            </a:r>
            <a:r>
              <a:rPr lang="en-GB" sz="1800" dirty="0">
                <a:latin typeface="Calibri"/>
                <a:ea typeface="Calibri"/>
                <a:cs typeface="Calibri"/>
                <a:sym typeface="Calibri"/>
              </a:rPr>
              <a:t> stimulative, cu o </a:t>
            </a:r>
            <a:r>
              <a:rPr lang="en-GB" sz="1800" dirty="0" err="1">
                <a:latin typeface="Calibri"/>
                <a:ea typeface="Calibri"/>
                <a:cs typeface="Calibri"/>
                <a:sym typeface="Calibri"/>
              </a:rPr>
              <a:t>perspectivă</a:t>
            </a:r>
            <a:r>
              <a:rPr lang="en-GB" sz="1800" dirty="0">
                <a:latin typeface="Calibri"/>
                <a:ea typeface="Calibri"/>
                <a:cs typeface="Calibri"/>
                <a:sym typeface="Calibri"/>
              </a:rPr>
              <a:t> </a:t>
            </a:r>
            <a:r>
              <a:rPr lang="en-GB" sz="1800" dirty="0" err="1">
                <a:latin typeface="Calibri"/>
                <a:ea typeface="Calibri"/>
                <a:cs typeface="Calibri"/>
                <a:sym typeface="Calibri"/>
              </a:rPr>
              <a:t>realistă</a:t>
            </a:r>
            <a:r>
              <a:rPr lang="en-GB" sz="1800" dirty="0">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p:txBody>
      </p:sp>
      <p:sp>
        <p:nvSpPr>
          <p:cNvPr id="360" name="Google Shape;360;p7"/>
          <p:cNvSpPr/>
          <p:nvPr/>
        </p:nvSpPr>
        <p:spPr>
          <a:xfrm>
            <a:off x="875875" y="2906498"/>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875875" y="3546436"/>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7"/>
          <p:cNvSpPr/>
          <p:nvPr/>
        </p:nvSpPr>
        <p:spPr>
          <a:xfrm>
            <a:off x="875875" y="4286336"/>
            <a:ext cx="283800" cy="2334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7"/>
          <p:cNvSpPr/>
          <p:nvPr/>
        </p:nvSpPr>
        <p:spPr>
          <a:xfrm>
            <a:off x="6990848" y="2536340"/>
            <a:ext cx="2212200" cy="1455300"/>
          </a:xfrm>
          <a:prstGeom prst="triangle">
            <a:avLst>
              <a:gd name="adj" fmla="val 50000"/>
            </a:avLst>
          </a:prstGeom>
          <a:solidFill>
            <a:srgbClr val="F4CCCC"/>
          </a:solidFill>
          <a:ln w="28575" cap="flat" cmpd="sng">
            <a:solidFill>
              <a:srgbClr val="EA4E4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364" name="Google Shape;364;p7"/>
          <p:cNvSpPr/>
          <p:nvPr/>
        </p:nvSpPr>
        <p:spPr>
          <a:xfrm>
            <a:off x="5882900" y="3991715"/>
            <a:ext cx="2212200" cy="1455300"/>
          </a:xfrm>
          <a:prstGeom prst="triangle">
            <a:avLst>
              <a:gd name="adj" fmla="val 50000"/>
            </a:avLst>
          </a:prstGeom>
          <a:solidFill>
            <a:srgbClr val="D0E0E3"/>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8095025" y="3991715"/>
            <a:ext cx="2212200" cy="1455300"/>
          </a:xfrm>
          <a:prstGeom prst="triangle">
            <a:avLst>
              <a:gd name="adj" fmla="val 50000"/>
            </a:avLst>
          </a:prstGeom>
          <a:solidFill>
            <a:srgbClr val="FAB6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7"/>
          <p:cNvSpPr/>
          <p:nvPr/>
        </p:nvSpPr>
        <p:spPr>
          <a:xfrm rot="10800000">
            <a:off x="7107700" y="4058775"/>
            <a:ext cx="1978500" cy="1321200"/>
          </a:xfrm>
          <a:prstGeom prst="triangle">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7"/>
          <p:cNvSpPr/>
          <p:nvPr/>
        </p:nvSpPr>
        <p:spPr>
          <a:xfrm>
            <a:off x="6893350" y="3509938"/>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latin typeface="Calibri"/>
                <a:ea typeface="Calibri"/>
                <a:cs typeface="Calibri"/>
                <a:sym typeface="Calibri"/>
              </a:rPr>
              <a:t>CUNOAȘTEREA DE SINE</a:t>
            </a:r>
            <a:endParaRPr sz="1400" b="1" i="0" u="none" strike="noStrike" cap="none">
              <a:solidFill>
                <a:srgbClr val="000000"/>
              </a:solidFill>
              <a:latin typeface="Arial"/>
              <a:ea typeface="Arial"/>
              <a:cs typeface="Arial"/>
              <a:sym typeface="Arial"/>
            </a:endParaRPr>
          </a:p>
        </p:txBody>
      </p:sp>
      <p:sp>
        <p:nvSpPr>
          <p:cNvPr id="368" name="Google Shape;368;p7"/>
          <p:cNvSpPr/>
          <p:nvPr/>
        </p:nvSpPr>
        <p:spPr>
          <a:xfrm>
            <a:off x="5785400" y="5016213"/>
            <a:ext cx="2407200" cy="430800"/>
          </a:xfrm>
          <a:prstGeom prst="rect">
            <a:avLst/>
          </a:prstGeom>
          <a:noFill/>
          <a:ln>
            <a:noFill/>
          </a:ln>
        </p:spPr>
        <p:txBody>
          <a:bodyPr spcFirstLastPara="1" wrap="square" lIns="90000" tIns="45000" rIns="90000" bIns="45000" anchor="t" anchorCtr="0">
            <a:noAutofit/>
          </a:bodyPr>
          <a:lstStyle/>
          <a:p>
            <a:pPr marL="0" lvl="0" indent="0" algn="ctr" rtl="0">
              <a:spcBef>
                <a:spcPts val="0"/>
              </a:spcBef>
              <a:spcAft>
                <a:spcPts val="0"/>
              </a:spcAft>
              <a:buClr>
                <a:schemeClr val="dk1"/>
              </a:buClr>
              <a:buSzPts val="2400"/>
              <a:buFont typeface="Arial"/>
              <a:buNone/>
            </a:pPr>
            <a:r>
              <a:rPr lang="en-GB" b="1" dirty="0">
                <a:latin typeface="Calibri"/>
                <a:ea typeface="Calibri"/>
                <a:cs typeface="Calibri"/>
                <a:sym typeface="Calibri"/>
              </a:rPr>
              <a:t>AUTONOMIE</a:t>
            </a:r>
            <a:endParaRPr sz="1400" b="1" i="0" u="none" strike="noStrike" cap="none" dirty="0">
              <a:solidFill>
                <a:srgbClr val="000000"/>
              </a:solidFill>
              <a:highlight>
                <a:srgbClr val="EA4E46"/>
              </a:highlight>
              <a:latin typeface="Arial"/>
              <a:ea typeface="Arial"/>
              <a:cs typeface="Arial"/>
              <a:sym typeface="Arial"/>
            </a:endParaRPr>
          </a:p>
        </p:txBody>
      </p:sp>
      <p:sp>
        <p:nvSpPr>
          <p:cNvPr id="369" name="Google Shape;369;p7"/>
          <p:cNvSpPr/>
          <p:nvPr/>
        </p:nvSpPr>
        <p:spPr>
          <a:xfrm>
            <a:off x="7997525" y="5047575"/>
            <a:ext cx="2407200" cy="368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o-RO" sz="1400" b="1" i="0" u="none" strike="noStrike" cap="none" dirty="0">
                <a:solidFill>
                  <a:srgbClr val="000000"/>
                </a:solidFill>
                <a:latin typeface="Calibri"/>
                <a:cs typeface="Calibri"/>
                <a:sym typeface="Calibri"/>
              </a:rPr>
              <a:t>ÎNCREDERE</a:t>
            </a:r>
            <a:endParaRPr sz="1400" b="1" i="0" u="none" strike="noStrike" cap="none" dirty="0">
              <a:solidFill>
                <a:srgbClr val="000000"/>
              </a:solidFill>
              <a:latin typeface="Arial"/>
              <a:ea typeface="Arial"/>
              <a:cs typeface="Arial"/>
              <a:sym typeface="Arial"/>
            </a:endParaRPr>
          </a:p>
        </p:txBody>
      </p:sp>
      <p:sp>
        <p:nvSpPr>
          <p:cNvPr id="370" name="Google Shape;370;p7"/>
          <p:cNvSpPr/>
          <p:nvPr/>
        </p:nvSpPr>
        <p:spPr>
          <a:xfrm>
            <a:off x="6893350" y="4263075"/>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latin typeface="Calibri"/>
                <a:ea typeface="Calibri"/>
                <a:cs typeface="Calibri"/>
                <a:sym typeface="Calibri"/>
              </a:rPr>
              <a:t>CAPACITĂȚI</a:t>
            </a:r>
            <a:endParaRPr sz="1400" b="1" i="0" u="none" strike="noStrike" cap="none">
              <a:solidFill>
                <a:srgbClr val="000000"/>
              </a:solidFill>
              <a:latin typeface="Arial"/>
              <a:ea typeface="Arial"/>
              <a:cs typeface="Arial"/>
              <a:sym typeface="Arial"/>
            </a:endParaRPr>
          </a:p>
        </p:txBody>
      </p:sp>
      <p:pic>
        <p:nvPicPr>
          <p:cNvPr id="371" name="Google Shape;371;p7"/>
          <p:cNvPicPr preferRelativeResize="0"/>
          <p:nvPr/>
        </p:nvPicPr>
        <p:blipFill rotWithShape="1">
          <a:blip r:embed="rId4">
            <a:alphaModFix/>
          </a:blip>
          <a:srcRect/>
          <a:stretch/>
        </p:blipFill>
        <p:spPr>
          <a:xfrm rot="9990506">
            <a:off x="9129992" y="3879969"/>
            <a:ext cx="1179743" cy="953812"/>
          </a:xfrm>
          <a:prstGeom prst="rect">
            <a:avLst/>
          </a:prstGeom>
          <a:noFill/>
          <a:ln>
            <a:noFill/>
          </a:ln>
        </p:spPr>
      </p:pic>
      <p:sp>
        <p:nvSpPr>
          <p:cNvPr id="372" name="Google Shape;372;p7"/>
          <p:cNvSpPr/>
          <p:nvPr/>
        </p:nvSpPr>
        <p:spPr>
          <a:xfrm>
            <a:off x="9300550" y="2334375"/>
            <a:ext cx="2797800" cy="17244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dirty="0" err="1">
                <a:latin typeface="Calibri"/>
                <a:ea typeface="Calibri"/>
                <a:cs typeface="Calibri"/>
                <a:sym typeface="Calibri"/>
              </a:rPr>
              <a:t>Încrederea</a:t>
            </a:r>
            <a:r>
              <a:rPr lang="en-GB" sz="1800" b="1" dirty="0">
                <a:latin typeface="Calibri"/>
                <a:ea typeface="Calibri"/>
                <a:cs typeface="Calibri"/>
                <a:sym typeface="Calibri"/>
              </a:rPr>
              <a:t> </a:t>
            </a:r>
            <a:r>
              <a:rPr lang="en-GB" sz="1800" dirty="0" err="1">
                <a:latin typeface="Calibri"/>
                <a:ea typeface="Calibri"/>
                <a:cs typeface="Calibri"/>
                <a:sym typeface="Calibri"/>
              </a:rPr>
              <a:t>este</a:t>
            </a:r>
            <a:r>
              <a:rPr lang="en-GB" sz="1800" dirty="0">
                <a:latin typeface="Calibri"/>
                <a:ea typeface="Calibri"/>
                <a:cs typeface="Calibri"/>
                <a:sym typeface="Calibri"/>
              </a:rPr>
              <a:t> o </a:t>
            </a:r>
            <a:r>
              <a:rPr lang="en-GB" sz="1800" dirty="0" err="1">
                <a:latin typeface="Calibri"/>
                <a:ea typeface="Calibri"/>
                <a:cs typeface="Calibri"/>
                <a:sym typeface="Calibri"/>
              </a:rPr>
              <a:t>competență</a:t>
            </a:r>
            <a:r>
              <a:rPr lang="en-GB" sz="1800" dirty="0">
                <a:latin typeface="Calibri"/>
                <a:ea typeface="Calibri"/>
                <a:cs typeface="Calibri"/>
                <a:sym typeface="Calibri"/>
              </a:rPr>
              <a:t> care </a:t>
            </a:r>
            <a:r>
              <a:rPr lang="en-GB" sz="1800" dirty="0" err="1">
                <a:latin typeface="Calibri"/>
                <a:ea typeface="Calibri"/>
                <a:cs typeface="Calibri"/>
                <a:sym typeface="Calibri"/>
              </a:rPr>
              <a:t>poate</a:t>
            </a:r>
            <a:r>
              <a:rPr lang="en-GB" sz="1800" dirty="0">
                <a:latin typeface="Calibri"/>
                <a:ea typeface="Calibri"/>
                <a:cs typeface="Calibri"/>
                <a:sym typeface="Calibri"/>
              </a:rPr>
              <a:t> fi </a:t>
            </a:r>
            <a:r>
              <a:rPr lang="en-GB" sz="1800" dirty="0" err="1">
                <a:latin typeface="Calibri"/>
                <a:ea typeface="Calibri"/>
                <a:cs typeface="Calibri"/>
                <a:sym typeface="Calibri"/>
              </a:rPr>
              <a:t>învățată</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constă</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 fi </a:t>
            </a:r>
            <a:r>
              <a:rPr lang="en-GB" sz="1800" b="1" dirty="0" err="1">
                <a:latin typeface="Calibri"/>
                <a:ea typeface="Calibri"/>
                <a:cs typeface="Calibri"/>
                <a:sym typeface="Calibri"/>
              </a:rPr>
              <a:t>sigur</a:t>
            </a:r>
            <a:r>
              <a:rPr lang="ro-RO" sz="1800" b="1" dirty="0">
                <a:latin typeface="Calibri"/>
                <a:ea typeface="Calibri"/>
                <a:cs typeface="Calibri"/>
                <a:sym typeface="Calibri"/>
              </a:rPr>
              <a:t>i</a:t>
            </a:r>
            <a:r>
              <a:rPr lang="en-GB" sz="1800" b="1" dirty="0">
                <a:latin typeface="Calibri"/>
                <a:ea typeface="Calibri"/>
                <a:cs typeface="Calibri"/>
                <a:sym typeface="Calibri"/>
              </a:rPr>
              <a:t> </a:t>
            </a:r>
            <a:r>
              <a:rPr lang="en-GB" sz="1800" dirty="0">
                <a:latin typeface="Calibri"/>
                <a:ea typeface="Calibri"/>
                <a:cs typeface="Calibri"/>
                <a:sym typeface="Calibri"/>
              </a:rPr>
              <a:t>de </a:t>
            </a:r>
            <a:r>
              <a:rPr lang="en-GB" sz="1800" dirty="0" err="1">
                <a:latin typeface="Calibri"/>
                <a:ea typeface="Calibri"/>
                <a:cs typeface="Calibri"/>
                <a:sym typeface="Calibri"/>
              </a:rPr>
              <a:t>abilitățile</a:t>
            </a:r>
            <a:r>
              <a:rPr lang="en-GB" sz="1800" dirty="0">
                <a:latin typeface="Calibri"/>
                <a:ea typeface="Calibri"/>
                <a:cs typeface="Calibri"/>
                <a:sym typeface="Calibri"/>
              </a:rPr>
              <a:t>, </a:t>
            </a:r>
            <a:r>
              <a:rPr lang="en-GB" sz="1800" dirty="0" err="1">
                <a:latin typeface="Calibri"/>
                <a:ea typeface="Calibri"/>
                <a:cs typeface="Calibri"/>
                <a:sym typeface="Calibri"/>
              </a:rPr>
              <a:t>competențele</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aptitudinile</a:t>
            </a:r>
            <a:r>
              <a:rPr lang="en-GB" sz="1800" dirty="0">
                <a:latin typeface="Calibri"/>
                <a:ea typeface="Calibri"/>
                <a:cs typeface="Calibri"/>
                <a:sym typeface="Calibri"/>
              </a:rPr>
              <a:t> </a:t>
            </a:r>
            <a:r>
              <a:rPr lang="en-GB" sz="1800" dirty="0" err="1">
                <a:latin typeface="Calibri"/>
                <a:ea typeface="Calibri"/>
                <a:cs typeface="Calibri"/>
                <a:sym typeface="Calibri"/>
              </a:rPr>
              <a:t>noastre</a:t>
            </a:r>
            <a:r>
              <a:rPr lang="en-GB" sz="1800" dirty="0">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373" name="Google Shape;373;p7"/>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77"/>
        <p:cNvGrpSpPr/>
        <p:nvPr/>
      </p:nvGrpSpPr>
      <p:grpSpPr>
        <a:xfrm>
          <a:off x="0" y="0"/>
          <a:ext cx="0" cy="0"/>
          <a:chOff x="0" y="0"/>
          <a:chExt cx="0" cy="0"/>
        </a:xfrm>
      </p:grpSpPr>
      <p:sp>
        <p:nvSpPr>
          <p:cNvPr id="378" name="Google Shape;378;gff009d5f1a_0_41"/>
          <p:cNvSpPr/>
          <p:nvPr/>
        </p:nvSpPr>
        <p:spPr>
          <a:xfrm>
            <a:off x="850805" y="860270"/>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7: </a:t>
            </a:r>
            <a:r>
              <a:rPr lang="en-GB" sz="2400">
                <a:solidFill>
                  <a:srgbClr val="21B4A9"/>
                </a:solidFill>
                <a:latin typeface="Calibri"/>
                <a:ea typeface="Calibri"/>
                <a:cs typeface="Calibri"/>
                <a:sym typeface="Calibri"/>
              </a:rPr>
              <a:t>Cunoașterea de sine și stima de sine</a:t>
            </a:r>
            <a:endParaRPr sz="2400" b="0" i="0" u="none" strike="noStrike" cap="none">
              <a:solidFill>
                <a:srgbClr val="000000"/>
              </a:solidFill>
              <a:latin typeface="Arial"/>
              <a:ea typeface="Arial"/>
              <a:cs typeface="Arial"/>
              <a:sym typeface="Arial"/>
            </a:endParaRPr>
          </a:p>
        </p:txBody>
      </p:sp>
      <p:sp>
        <p:nvSpPr>
          <p:cNvPr id="379" name="Google Shape;379;gff009d5f1a_0_41"/>
          <p:cNvSpPr txBox="1"/>
          <p:nvPr/>
        </p:nvSpPr>
        <p:spPr>
          <a:xfrm>
            <a:off x="850800" y="1504763"/>
            <a:ext cx="7231500" cy="9744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Cunoașterea de </a:t>
            </a:r>
            <a:r>
              <a:rPr lang="en-GB" sz="1900">
                <a:solidFill>
                  <a:schemeClr val="dk1"/>
                </a:solidFill>
                <a:latin typeface="Calibri"/>
                <a:ea typeface="Calibri"/>
                <a:cs typeface="Calibri"/>
                <a:sym typeface="Calibri"/>
              </a:rPr>
              <a:t>sine stă la baza stimei de sine. Este </a:t>
            </a:r>
            <a:r>
              <a:rPr lang="en-GB" sz="1900" b="1">
                <a:solidFill>
                  <a:schemeClr val="dk1"/>
                </a:solidFill>
                <a:latin typeface="Calibri"/>
                <a:ea typeface="Calibri"/>
                <a:cs typeface="Calibri"/>
                <a:sym typeface="Calibri"/>
              </a:rPr>
              <a:t>imaginea pe care ne-o </a:t>
            </a:r>
            <a:r>
              <a:rPr lang="en-GB" sz="1900">
                <a:solidFill>
                  <a:schemeClr val="dk1"/>
                </a:solidFill>
                <a:latin typeface="Calibri"/>
                <a:ea typeface="Calibri"/>
                <a:cs typeface="Calibri"/>
                <a:sym typeface="Calibri"/>
              </a:rPr>
              <a:t>formăm </a:t>
            </a:r>
            <a:r>
              <a:rPr lang="en-GB" sz="1900" b="1">
                <a:solidFill>
                  <a:schemeClr val="dk1"/>
                </a:solidFill>
                <a:latin typeface="Calibri"/>
                <a:ea typeface="Calibri"/>
                <a:cs typeface="Calibri"/>
                <a:sym typeface="Calibri"/>
              </a:rPr>
              <a:t>despre noi înșine pe baza capacităților </a:t>
            </a:r>
            <a:r>
              <a:rPr lang="en-GB" sz="1900">
                <a:solidFill>
                  <a:schemeClr val="dk1"/>
                </a:solidFill>
                <a:latin typeface="Calibri"/>
                <a:ea typeface="Calibri"/>
                <a:cs typeface="Calibri"/>
                <a:sym typeface="Calibri"/>
              </a:rPr>
              <a:t>și </a:t>
            </a:r>
            <a:r>
              <a:rPr lang="en-GB" sz="1900" b="1">
                <a:solidFill>
                  <a:schemeClr val="dk1"/>
                </a:solidFill>
                <a:latin typeface="Calibri"/>
                <a:ea typeface="Calibri"/>
                <a:cs typeface="Calibri"/>
                <a:sym typeface="Calibri"/>
              </a:rPr>
              <a:t>caracteristicilor percepute de noi înșine</a:t>
            </a:r>
            <a:r>
              <a:rPr lang="en-GB" sz="1900">
                <a:solidFill>
                  <a:schemeClr val="dk1"/>
                </a:solidFill>
                <a:latin typeface="Calibri"/>
                <a:ea typeface="Calibri"/>
                <a:cs typeface="Calibri"/>
                <a:sym typeface="Calibri"/>
              </a:rPr>
              <a:t>.</a:t>
            </a:r>
            <a:endParaRPr sz="500" b="0" i="0" u="none" strike="noStrike" cap="none">
              <a:solidFill>
                <a:srgbClr val="000000"/>
              </a:solidFill>
              <a:latin typeface="Arial"/>
              <a:ea typeface="Arial"/>
              <a:cs typeface="Arial"/>
              <a:sym typeface="Arial"/>
            </a:endParaRPr>
          </a:p>
        </p:txBody>
      </p:sp>
      <p:sp>
        <p:nvSpPr>
          <p:cNvPr id="380" name="Google Shape;380;gff009d5f1a_0_41"/>
          <p:cNvSpPr/>
          <p:nvPr/>
        </p:nvSpPr>
        <p:spPr>
          <a:xfrm>
            <a:off x="8821125" y="1504775"/>
            <a:ext cx="2796000" cy="1880700"/>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ro-RO" sz="1600" dirty="0"/>
              <a:t>Autocunoașterea </a:t>
            </a:r>
            <a:r>
              <a:rPr lang="en-GB" sz="1600" dirty="0" err="1"/>
              <a:t>este</a:t>
            </a:r>
            <a:r>
              <a:rPr lang="en-GB" sz="1600" dirty="0"/>
              <a:t> </a:t>
            </a:r>
            <a:r>
              <a:rPr lang="en-GB" sz="1600" dirty="0" err="1"/>
              <a:t>fundamentală</a:t>
            </a:r>
            <a:r>
              <a:rPr lang="en-GB" sz="1600" dirty="0"/>
              <a:t> </a:t>
            </a:r>
            <a:r>
              <a:rPr lang="en-GB" sz="1600" dirty="0" err="1"/>
              <a:t>pentru</a:t>
            </a:r>
            <a:r>
              <a:rPr lang="en-GB" sz="1600" dirty="0"/>
              <a:t> a ne </a:t>
            </a:r>
            <a:r>
              <a:rPr lang="en-GB" sz="1600" b="1" u="sng" dirty="0"/>
              <a:t>ACCEPTA pe </a:t>
            </a:r>
            <a:r>
              <a:rPr lang="en-GB" sz="1600" b="1" u="sng" dirty="0" err="1"/>
              <a:t>noi</a:t>
            </a:r>
            <a:r>
              <a:rPr lang="en-GB" sz="1600" b="1" u="sng" dirty="0"/>
              <a:t> </a:t>
            </a:r>
            <a:r>
              <a:rPr lang="en-GB" sz="1600" b="1" u="sng" dirty="0" err="1"/>
              <a:t>în</a:t>
            </a:r>
            <a:r>
              <a:rPr lang="ro-RO" sz="1600" b="1" u="sng" dirty="0"/>
              <a:t>sene.</a:t>
            </a:r>
            <a:endParaRPr sz="1600" b="1" i="0" u="sng" strike="noStrike" cap="none" dirty="0">
              <a:solidFill>
                <a:srgbClr val="000000"/>
              </a:solidFill>
              <a:latin typeface="Arial"/>
              <a:ea typeface="Arial"/>
              <a:cs typeface="Arial"/>
              <a:sym typeface="Arial"/>
            </a:endParaRPr>
          </a:p>
        </p:txBody>
      </p:sp>
      <p:sp>
        <p:nvSpPr>
          <p:cNvPr id="381" name="Google Shape;381;gff009d5f1a_0_41"/>
          <p:cNvSpPr txBox="1"/>
          <p:nvPr/>
        </p:nvSpPr>
        <p:spPr>
          <a:xfrm>
            <a:off x="850800" y="2819450"/>
            <a:ext cx="7231500" cy="7110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Respectul de sine </a:t>
            </a:r>
            <a:r>
              <a:rPr lang="en-GB" sz="1900">
                <a:solidFill>
                  <a:schemeClr val="dk1"/>
                </a:solidFill>
                <a:latin typeface="Calibri"/>
                <a:ea typeface="Calibri"/>
                <a:cs typeface="Calibri"/>
                <a:sym typeface="Calibri"/>
              </a:rPr>
              <a:t>este modul în care </a:t>
            </a:r>
            <a:r>
              <a:rPr lang="en-GB" sz="1900" b="1">
                <a:solidFill>
                  <a:schemeClr val="dk1"/>
                </a:solidFill>
                <a:latin typeface="Calibri"/>
                <a:ea typeface="Calibri"/>
                <a:cs typeface="Calibri"/>
                <a:sym typeface="Calibri"/>
              </a:rPr>
              <a:t>ne judecăm pe noi înșine în </a:t>
            </a:r>
            <a:r>
              <a:rPr lang="en-GB" sz="1900">
                <a:solidFill>
                  <a:schemeClr val="dk1"/>
                </a:solidFill>
                <a:latin typeface="Calibri"/>
                <a:ea typeface="Calibri"/>
                <a:cs typeface="Calibri"/>
                <a:sym typeface="Calibri"/>
              </a:rPr>
              <a:t>diferitele domenii ale vieții noastre.</a:t>
            </a:r>
            <a:endParaRPr sz="500" b="0" i="0" u="none" strike="noStrike" cap="none">
              <a:solidFill>
                <a:srgbClr val="000000"/>
              </a:solidFill>
              <a:latin typeface="Arial"/>
              <a:ea typeface="Arial"/>
              <a:cs typeface="Arial"/>
              <a:sym typeface="Arial"/>
            </a:endParaRPr>
          </a:p>
        </p:txBody>
      </p:sp>
      <p:pic>
        <p:nvPicPr>
          <p:cNvPr id="382" name="Google Shape;382;gff009d5f1a_0_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27650" y="3530438"/>
            <a:ext cx="2470000" cy="2302775"/>
          </a:xfrm>
          <a:prstGeom prst="rect">
            <a:avLst/>
          </a:prstGeom>
          <a:noFill/>
          <a:ln>
            <a:noFill/>
          </a:ln>
        </p:spPr>
      </p:pic>
      <p:sp>
        <p:nvSpPr>
          <p:cNvPr id="383" name="Google Shape;383;gff009d5f1a_0_41"/>
          <p:cNvSpPr/>
          <p:nvPr/>
        </p:nvSpPr>
        <p:spPr>
          <a:xfrm>
            <a:off x="847078" y="3925938"/>
            <a:ext cx="2399426"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CUNOAȘTEREA DE SINE</a:t>
            </a:r>
            <a:endParaRPr sz="1800" b="1" i="0" u="none" strike="noStrike" cap="none">
              <a:solidFill>
                <a:srgbClr val="000000"/>
              </a:solidFill>
              <a:latin typeface="Arial"/>
              <a:ea typeface="Arial"/>
              <a:cs typeface="Arial"/>
              <a:sym typeface="Arial"/>
            </a:endParaRPr>
          </a:p>
        </p:txBody>
      </p:sp>
      <p:sp>
        <p:nvSpPr>
          <p:cNvPr id="384" name="Google Shape;384;gff009d5f1a_0_41"/>
          <p:cNvSpPr/>
          <p:nvPr/>
        </p:nvSpPr>
        <p:spPr>
          <a:xfrm>
            <a:off x="3295986" y="3925925"/>
            <a:ext cx="393000" cy="371400"/>
          </a:xfrm>
          <a:prstGeom prst="mathPlus">
            <a:avLst>
              <a:gd name="adj1" fmla="val 2352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85" name="Google Shape;385;gff009d5f1a_0_41"/>
          <p:cNvSpPr/>
          <p:nvPr/>
        </p:nvSpPr>
        <p:spPr>
          <a:xfrm>
            <a:off x="3705500" y="3925938"/>
            <a:ext cx="2253700"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AUTONOMIE</a:t>
            </a:r>
            <a:endParaRPr sz="1800" b="1" i="0" u="none" strike="noStrike" cap="none">
              <a:solidFill>
                <a:srgbClr val="000000"/>
              </a:solidFill>
              <a:latin typeface="Arial"/>
              <a:ea typeface="Arial"/>
              <a:cs typeface="Arial"/>
              <a:sym typeface="Arial"/>
            </a:endParaRPr>
          </a:p>
        </p:txBody>
      </p:sp>
      <p:sp>
        <p:nvSpPr>
          <p:cNvPr id="386" name="Google Shape;386;gff009d5f1a_0_41"/>
          <p:cNvSpPr/>
          <p:nvPr/>
        </p:nvSpPr>
        <p:spPr>
          <a:xfrm>
            <a:off x="5959200" y="3916125"/>
            <a:ext cx="393000" cy="371400"/>
          </a:xfrm>
          <a:prstGeom prst="mathEqual">
            <a:avLst>
              <a:gd name="adj1" fmla="val 23520"/>
              <a:gd name="adj2" fmla="val 1176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87" name="Google Shape;387;gff009d5f1a_0_41"/>
          <p:cNvSpPr/>
          <p:nvPr/>
        </p:nvSpPr>
        <p:spPr>
          <a:xfrm>
            <a:off x="6405686" y="3902432"/>
            <a:ext cx="1807213"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dirty="0">
                <a:latin typeface="Calibri"/>
                <a:ea typeface="Calibri"/>
                <a:cs typeface="Calibri"/>
                <a:sym typeface="Calibri"/>
              </a:rPr>
              <a:t>S</a:t>
            </a:r>
            <a:r>
              <a:rPr lang="ro-RO" sz="1800" b="1" dirty="0">
                <a:latin typeface="Calibri"/>
                <a:ea typeface="Calibri"/>
                <a:cs typeface="Calibri"/>
                <a:sym typeface="Calibri"/>
              </a:rPr>
              <a:t>TIMĂ DE SINE</a:t>
            </a:r>
            <a:endParaRPr sz="1800" b="1" i="0" u="none" strike="noStrike" cap="none" dirty="0">
              <a:solidFill>
                <a:srgbClr val="000000"/>
              </a:solidFill>
              <a:latin typeface="Arial"/>
              <a:ea typeface="Arial"/>
              <a:cs typeface="Arial"/>
              <a:sym typeface="Arial"/>
            </a:endParaRPr>
          </a:p>
        </p:txBody>
      </p:sp>
      <p:sp>
        <p:nvSpPr>
          <p:cNvPr id="388" name="Google Shape;388;gff009d5f1a_0_41"/>
          <p:cNvSpPr/>
          <p:nvPr/>
        </p:nvSpPr>
        <p:spPr>
          <a:xfrm>
            <a:off x="847078" y="4461388"/>
            <a:ext cx="2399426"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Ceea ce cred că sunt</a:t>
            </a:r>
            <a:endParaRPr sz="1800" b="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a:latin typeface="Calibri"/>
              <a:ea typeface="Calibri"/>
              <a:cs typeface="Calibri"/>
              <a:sym typeface="Calibri"/>
            </a:endParaRPr>
          </a:p>
        </p:txBody>
      </p:sp>
      <p:sp>
        <p:nvSpPr>
          <p:cNvPr id="389" name="Google Shape;389;gff009d5f1a_0_41"/>
          <p:cNvSpPr/>
          <p:nvPr/>
        </p:nvSpPr>
        <p:spPr>
          <a:xfrm>
            <a:off x="3290750" y="4496125"/>
            <a:ext cx="393000" cy="371400"/>
          </a:xfrm>
          <a:prstGeom prst="mathPlus">
            <a:avLst>
              <a:gd name="adj1" fmla="val 2352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90" name="Google Shape;390;gff009d5f1a_0_41"/>
          <p:cNvSpPr/>
          <p:nvPr/>
        </p:nvSpPr>
        <p:spPr>
          <a:xfrm>
            <a:off x="3683749" y="4461388"/>
            <a:ext cx="2353465"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Ceea ce simt că sunt</a:t>
            </a:r>
            <a:endParaRPr sz="1800" b="1">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a:latin typeface="Calibri"/>
              <a:ea typeface="Calibri"/>
              <a:cs typeface="Calibri"/>
              <a:sym typeface="Calibri"/>
            </a:endParaRPr>
          </a:p>
        </p:txBody>
      </p:sp>
      <p:sp>
        <p:nvSpPr>
          <p:cNvPr id="391" name="Google Shape;391;gff009d5f1a_0_41"/>
          <p:cNvSpPr/>
          <p:nvPr/>
        </p:nvSpPr>
        <p:spPr>
          <a:xfrm>
            <a:off x="5959200" y="4451575"/>
            <a:ext cx="393000" cy="371400"/>
          </a:xfrm>
          <a:prstGeom prst="mathEqual">
            <a:avLst>
              <a:gd name="adj1" fmla="val 23520"/>
              <a:gd name="adj2" fmla="val 1176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92" name="Google Shape;392;gff009d5f1a_0_41"/>
          <p:cNvSpPr/>
          <p:nvPr/>
        </p:nvSpPr>
        <p:spPr>
          <a:xfrm>
            <a:off x="6405686" y="4437882"/>
            <a:ext cx="1779481" cy="371400"/>
          </a:xfrm>
          <a:prstGeom prst="rect">
            <a:avLst/>
          </a:prstGeom>
          <a:noFill/>
          <a:ln>
            <a:noFill/>
          </a:ln>
        </p:spPr>
        <p:txBody>
          <a:bodyPr spcFirstLastPara="1" wrap="square" lIns="90000" tIns="45000" rIns="90000" bIns="45000" anchor="t" anchorCtr="0">
            <a:noAutofit/>
          </a:bodyPr>
          <a:lstStyle/>
          <a:p>
            <a:pPr marL="0" lvl="0" indent="0" algn="ctr" rtl="0">
              <a:spcBef>
                <a:spcPts val="0"/>
              </a:spcBef>
              <a:spcAft>
                <a:spcPts val="0"/>
              </a:spcAft>
              <a:buClr>
                <a:schemeClr val="dk1"/>
              </a:buClr>
              <a:buSzPts val="1800"/>
              <a:buFont typeface="Arial"/>
              <a:buNone/>
            </a:pPr>
            <a:r>
              <a:rPr lang="en-GB" sz="1800" b="1" dirty="0">
                <a:solidFill>
                  <a:schemeClr val="dk1"/>
                </a:solidFill>
                <a:latin typeface="Calibri"/>
                <a:ea typeface="Calibri"/>
                <a:cs typeface="Calibri"/>
                <a:sym typeface="Calibri"/>
              </a:rPr>
              <a:t>S</a:t>
            </a:r>
            <a:r>
              <a:rPr lang="ro-RO" sz="1800" b="1" dirty="0">
                <a:solidFill>
                  <a:schemeClr val="dk1"/>
                </a:solidFill>
                <a:latin typeface="Calibri"/>
                <a:ea typeface="Calibri"/>
                <a:cs typeface="Calibri"/>
                <a:sym typeface="Calibri"/>
              </a:rPr>
              <a:t>TIMĂ DE SINE</a:t>
            </a:r>
            <a:endParaRPr sz="1800" b="1" dirty="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800" b="1" dirty="0">
              <a:latin typeface="Calibri"/>
              <a:ea typeface="Calibri"/>
              <a:cs typeface="Calibri"/>
              <a:sym typeface="Calibri"/>
            </a:endParaRPr>
          </a:p>
        </p:txBody>
      </p:sp>
      <p:sp>
        <p:nvSpPr>
          <p:cNvPr id="393" name="Google Shape;393;gff009d5f1a_0_41"/>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394" name="Google Shape;394;gff009d5f1a_0_41"/>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27"/>
        <p:cNvGrpSpPr/>
        <p:nvPr/>
      </p:nvGrpSpPr>
      <p:grpSpPr>
        <a:xfrm>
          <a:off x="0" y="0"/>
          <a:ext cx="0" cy="0"/>
          <a:chOff x="0" y="0"/>
          <a:chExt cx="0" cy="0"/>
        </a:xfrm>
      </p:grpSpPr>
      <p:sp>
        <p:nvSpPr>
          <p:cNvPr id="128" name="Google Shape;128;p2"/>
          <p:cNvSpPr/>
          <p:nvPr/>
        </p:nvSpPr>
        <p:spPr>
          <a:xfrm>
            <a:off x="1409562" y="1718479"/>
            <a:ext cx="55887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a:solidFill>
                  <a:srgbClr val="000000"/>
                </a:solidFill>
                <a:latin typeface="Calibri"/>
                <a:ea typeface="Calibri"/>
                <a:cs typeface="Calibri"/>
                <a:sym typeface="Calibri"/>
              </a:rPr>
              <a:t>La sfârșitul acestui modul, veți fi capabil să:</a:t>
            </a:r>
            <a:endParaRPr sz="2100" b="0" i="0" u="none" strike="noStrike" cap="none">
              <a:solidFill>
                <a:srgbClr val="000000"/>
              </a:solidFill>
              <a:latin typeface="Arial"/>
              <a:ea typeface="Arial"/>
              <a:cs typeface="Arial"/>
              <a:sym typeface="Arial"/>
            </a:endParaRPr>
          </a:p>
        </p:txBody>
      </p:sp>
      <p:sp>
        <p:nvSpPr>
          <p:cNvPr id="129" name="Google Shape;129;p2"/>
          <p:cNvSpPr/>
          <p:nvPr/>
        </p:nvSpPr>
        <p:spPr>
          <a:xfrm>
            <a:off x="1904412" y="2469111"/>
            <a:ext cx="8602500" cy="1060375"/>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dirty="0" err="1">
                <a:solidFill>
                  <a:srgbClr val="21B4A9"/>
                </a:solidFill>
                <a:latin typeface="Calibri"/>
                <a:ea typeface="Calibri"/>
                <a:cs typeface="Calibri"/>
                <a:sym typeface="Calibri"/>
              </a:rPr>
              <a:t>Obiectivul</a:t>
            </a:r>
            <a:r>
              <a:rPr lang="en-GB" sz="2100" b="0" i="0" u="none" strike="noStrike" cap="none" dirty="0">
                <a:solidFill>
                  <a:srgbClr val="21B4A9"/>
                </a:solidFill>
                <a:latin typeface="Calibri"/>
                <a:ea typeface="Calibri"/>
                <a:cs typeface="Calibri"/>
                <a:sym typeface="Calibri"/>
              </a:rPr>
              <a:t> 1: </a:t>
            </a:r>
            <a:r>
              <a:rPr lang="en-GB" sz="2100" dirty="0" err="1">
                <a:solidFill>
                  <a:srgbClr val="21B4A9"/>
                </a:solidFill>
                <a:latin typeface="Calibri"/>
                <a:ea typeface="Calibri"/>
                <a:cs typeface="Calibri"/>
                <a:sym typeface="Calibri"/>
              </a:rPr>
              <a:t>Identi</a:t>
            </a:r>
            <a:r>
              <a:rPr lang="ro-RO" sz="2100" dirty="0">
                <a:solidFill>
                  <a:srgbClr val="21B4A9"/>
                </a:solidFill>
                <a:latin typeface="Calibri"/>
                <a:ea typeface="Calibri"/>
                <a:cs typeface="Calibri"/>
                <a:sym typeface="Calibri"/>
              </a:rPr>
              <a:t>ficați</a:t>
            </a:r>
            <a:r>
              <a:rPr lang="en-GB" sz="2100" dirty="0">
                <a:solidFill>
                  <a:srgbClr val="21B4A9"/>
                </a:solidFill>
                <a:latin typeface="Calibri"/>
                <a:ea typeface="Calibri"/>
                <a:cs typeface="Calibri"/>
                <a:sym typeface="Calibri"/>
              </a:rPr>
              <a:t> </a:t>
            </a:r>
            <a:r>
              <a:rPr lang="en-GB" sz="2100" dirty="0" err="1">
                <a:solidFill>
                  <a:srgbClr val="21B4A9"/>
                </a:solidFill>
                <a:latin typeface="Calibri"/>
                <a:ea typeface="Calibri"/>
                <a:cs typeface="Calibri"/>
                <a:sym typeface="Calibri"/>
              </a:rPr>
              <a:t>diferitel</a:t>
            </a:r>
            <a:r>
              <a:rPr lang="ro-RO" sz="2100" dirty="0">
                <a:solidFill>
                  <a:srgbClr val="21B4A9"/>
                </a:solidFill>
                <a:latin typeface="Calibri"/>
                <a:ea typeface="Calibri"/>
                <a:cs typeface="Calibri"/>
                <a:sym typeface="Calibri"/>
              </a:rPr>
              <a:t>e</a:t>
            </a:r>
            <a:r>
              <a:rPr lang="en-GB" sz="2100" dirty="0">
                <a:solidFill>
                  <a:srgbClr val="21B4A9"/>
                </a:solidFill>
                <a:latin typeface="Calibri"/>
                <a:ea typeface="Calibri"/>
                <a:cs typeface="Calibri"/>
                <a:sym typeface="Calibri"/>
              </a:rPr>
              <a:t> </a:t>
            </a:r>
            <a:r>
              <a:rPr lang="en-GB" sz="2100" dirty="0" err="1">
                <a:solidFill>
                  <a:srgbClr val="21B4A9"/>
                </a:solidFill>
                <a:latin typeface="Calibri"/>
                <a:ea typeface="Calibri"/>
                <a:cs typeface="Calibri"/>
                <a:sym typeface="Calibri"/>
              </a:rPr>
              <a:t>aspecte</a:t>
            </a:r>
            <a:r>
              <a:rPr lang="en-GB" sz="2100" dirty="0">
                <a:solidFill>
                  <a:srgbClr val="21B4A9"/>
                </a:solidFill>
                <a:latin typeface="Calibri"/>
                <a:ea typeface="Calibri"/>
                <a:cs typeface="Calibri"/>
                <a:sym typeface="Calibri"/>
              </a:rPr>
              <a:t> care </a:t>
            </a:r>
            <a:r>
              <a:rPr lang="en-GB" sz="2100" dirty="0" err="1">
                <a:solidFill>
                  <a:srgbClr val="21B4A9"/>
                </a:solidFill>
                <a:latin typeface="Calibri"/>
                <a:ea typeface="Calibri"/>
                <a:cs typeface="Calibri"/>
                <a:sym typeface="Calibri"/>
              </a:rPr>
              <a:t>alcătuiesc</a:t>
            </a:r>
            <a:r>
              <a:rPr lang="en-GB" sz="2100" dirty="0">
                <a:solidFill>
                  <a:srgbClr val="21B4A9"/>
                </a:solidFill>
                <a:latin typeface="Calibri"/>
                <a:ea typeface="Calibri"/>
                <a:cs typeface="Calibri"/>
                <a:sym typeface="Calibri"/>
              </a:rPr>
              <a:t> </a:t>
            </a:r>
            <a:r>
              <a:rPr lang="en-GB" sz="2100" dirty="0" err="1">
                <a:solidFill>
                  <a:srgbClr val="21B4A9"/>
                </a:solidFill>
                <a:latin typeface="Calibri"/>
                <a:ea typeface="Calibri"/>
                <a:cs typeface="Calibri"/>
                <a:sym typeface="Calibri"/>
              </a:rPr>
              <a:t>stima</a:t>
            </a:r>
            <a:r>
              <a:rPr lang="en-GB" sz="2100" dirty="0">
                <a:solidFill>
                  <a:srgbClr val="21B4A9"/>
                </a:solidFill>
                <a:latin typeface="Calibri"/>
                <a:ea typeface="Calibri"/>
                <a:cs typeface="Calibri"/>
                <a:sym typeface="Calibri"/>
              </a:rPr>
              <a:t> de sine.</a:t>
            </a:r>
            <a:endParaRPr sz="2100" dirty="0">
              <a:solidFill>
                <a:srgbClr val="21B4A9"/>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100" dirty="0">
              <a:solidFill>
                <a:srgbClr val="21B4A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100" dirty="0">
              <a:solidFill>
                <a:srgbClr val="21B4A9"/>
              </a:solidFill>
              <a:latin typeface="Calibri"/>
              <a:ea typeface="Calibri"/>
              <a:cs typeface="Calibri"/>
              <a:sym typeface="Calibri"/>
            </a:endParaRPr>
          </a:p>
        </p:txBody>
      </p:sp>
      <p:sp>
        <p:nvSpPr>
          <p:cNvPr id="130" name="Google Shape;130;p2"/>
          <p:cNvSpPr/>
          <p:nvPr/>
        </p:nvSpPr>
        <p:spPr>
          <a:xfrm>
            <a:off x="1861137" y="3101272"/>
            <a:ext cx="8602500" cy="73721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dirty="0" err="1">
                <a:solidFill>
                  <a:srgbClr val="FAB632"/>
                </a:solidFill>
                <a:latin typeface="Calibri"/>
                <a:ea typeface="Calibri"/>
                <a:cs typeface="Calibri"/>
                <a:sym typeface="Calibri"/>
              </a:rPr>
              <a:t>Obiectivul</a:t>
            </a:r>
            <a:r>
              <a:rPr lang="en-GB" sz="2100" b="0" i="0" u="none" strike="noStrike" cap="none" dirty="0">
                <a:solidFill>
                  <a:srgbClr val="FAB632"/>
                </a:solidFill>
                <a:latin typeface="Calibri"/>
                <a:ea typeface="Calibri"/>
                <a:cs typeface="Calibri"/>
                <a:sym typeface="Calibri"/>
              </a:rPr>
              <a:t> 2: </a:t>
            </a:r>
            <a:r>
              <a:rPr lang="ro-RO" sz="2100" b="0" i="0" u="none" strike="noStrike" cap="none" dirty="0">
                <a:solidFill>
                  <a:srgbClr val="FAB632"/>
                </a:solidFill>
                <a:latin typeface="Calibri"/>
                <a:ea typeface="Calibri"/>
                <a:cs typeface="Calibri"/>
                <a:sym typeface="Calibri"/>
              </a:rPr>
              <a:t>Știți</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ce</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este</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motivația</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și</a:t>
            </a:r>
            <a:r>
              <a:rPr lang="en-GB" sz="2100" dirty="0">
                <a:solidFill>
                  <a:srgbClr val="FAB632"/>
                </a:solidFill>
                <a:latin typeface="Calibri"/>
                <a:ea typeface="Calibri"/>
                <a:cs typeface="Calibri"/>
                <a:sym typeface="Calibri"/>
              </a:rPr>
              <a:t> cum </a:t>
            </a:r>
            <a:r>
              <a:rPr lang="en-GB" sz="2100" dirty="0" err="1">
                <a:solidFill>
                  <a:srgbClr val="FAB632"/>
                </a:solidFill>
                <a:latin typeface="Calibri"/>
                <a:ea typeface="Calibri"/>
                <a:cs typeface="Calibri"/>
                <a:sym typeface="Calibri"/>
              </a:rPr>
              <a:t>este</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legată</a:t>
            </a:r>
            <a:r>
              <a:rPr lang="en-GB" sz="2100" dirty="0">
                <a:solidFill>
                  <a:srgbClr val="FAB632"/>
                </a:solidFill>
                <a:latin typeface="Calibri"/>
                <a:ea typeface="Calibri"/>
                <a:cs typeface="Calibri"/>
                <a:sym typeface="Calibri"/>
              </a:rPr>
              <a:t> de </a:t>
            </a:r>
            <a:r>
              <a:rPr lang="en-GB" sz="2100" dirty="0" err="1">
                <a:solidFill>
                  <a:srgbClr val="FAB632"/>
                </a:solidFill>
                <a:latin typeface="Calibri"/>
                <a:ea typeface="Calibri"/>
                <a:cs typeface="Calibri"/>
                <a:sym typeface="Calibri"/>
              </a:rPr>
              <a:t>dezvoltarea</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personală</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și</a:t>
            </a:r>
            <a:r>
              <a:rPr lang="en-GB" sz="2100" dirty="0">
                <a:solidFill>
                  <a:srgbClr val="FAB632"/>
                </a:solidFill>
                <a:latin typeface="Calibri"/>
                <a:ea typeface="Calibri"/>
                <a:cs typeface="Calibri"/>
                <a:sym typeface="Calibri"/>
              </a:rPr>
              <a:t> </a:t>
            </a:r>
            <a:r>
              <a:rPr lang="en-GB" sz="2100" dirty="0" err="1">
                <a:solidFill>
                  <a:srgbClr val="FAB632"/>
                </a:solidFill>
                <a:latin typeface="Calibri"/>
                <a:ea typeface="Calibri"/>
                <a:cs typeface="Calibri"/>
                <a:sym typeface="Calibri"/>
              </a:rPr>
              <a:t>profesională</a:t>
            </a:r>
            <a:r>
              <a:rPr lang="en-GB" sz="2100" dirty="0">
                <a:solidFill>
                  <a:srgbClr val="FAB632"/>
                </a:solidFill>
                <a:latin typeface="Calibri"/>
                <a:ea typeface="Calibri"/>
                <a:cs typeface="Calibri"/>
                <a:sym typeface="Calibri"/>
              </a:rPr>
              <a:t>. </a:t>
            </a:r>
            <a:endParaRPr sz="2100" b="0" i="0" u="none" strike="noStrike" cap="none" dirty="0">
              <a:solidFill>
                <a:srgbClr val="000000"/>
              </a:solidFill>
              <a:latin typeface="Arial"/>
              <a:ea typeface="Arial"/>
              <a:cs typeface="Arial"/>
              <a:sym typeface="Arial"/>
            </a:endParaRPr>
          </a:p>
        </p:txBody>
      </p:sp>
      <p:sp>
        <p:nvSpPr>
          <p:cNvPr id="131" name="Google Shape;131;p2"/>
          <p:cNvSpPr/>
          <p:nvPr/>
        </p:nvSpPr>
        <p:spPr>
          <a:xfrm>
            <a:off x="1409550" y="788825"/>
            <a:ext cx="5093100" cy="851700"/>
          </a:xfrm>
          <a:prstGeom prst="rect">
            <a:avLst/>
          </a:prstGeom>
          <a:noFill/>
          <a:ln>
            <a:noFill/>
          </a:ln>
        </p:spPr>
        <p:txBody>
          <a:bodyPr spcFirstLastPara="1" wrap="square" lIns="90000" tIns="45000" rIns="90000" bIns="45000" anchor="t" anchorCtr="0">
            <a:spAutoFit/>
          </a:bodyPr>
          <a:lstStyle/>
          <a:p>
            <a:pPr marL="0" marR="0" lvl="0" indent="0" algn="l" rtl="0">
              <a:lnSpc>
                <a:spcPct val="166694"/>
              </a:lnSpc>
              <a:spcBef>
                <a:spcPts val="0"/>
              </a:spcBef>
              <a:spcAft>
                <a:spcPts val="0"/>
              </a:spcAft>
              <a:buClr>
                <a:srgbClr val="000000"/>
              </a:buClr>
              <a:buSzPts val="3600"/>
              <a:buFont typeface="Arial"/>
              <a:buNone/>
            </a:pPr>
            <a:r>
              <a:rPr lang="en-GB" sz="3900" b="1" i="0" u="none" strike="noStrike" cap="none">
                <a:solidFill>
                  <a:srgbClr val="FAB632"/>
                </a:solidFill>
                <a:latin typeface="Calibri"/>
                <a:ea typeface="Calibri"/>
                <a:cs typeface="Calibri"/>
                <a:sym typeface="Calibri"/>
              </a:rPr>
              <a:t>Obiective și scopuri:</a:t>
            </a:r>
            <a:endParaRPr sz="3900" b="0" i="0" u="none" strike="noStrike" cap="none">
              <a:solidFill>
                <a:srgbClr val="000000"/>
              </a:solidFill>
              <a:latin typeface="Arial"/>
              <a:ea typeface="Arial"/>
              <a:cs typeface="Arial"/>
              <a:sym typeface="Arial"/>
            </a:endParaRPr>
          </a:p>
        </p:txBody>
      </p:sp>
      <p:sp>
        <p:nvSpPr>
          <p:cNvPr id="132" name="Google Shape;132;p2"/>
          <p:cNvSpPr/>
          <p:nvPr/>
        </p:nvSpPr>
        <p:spPr>
          <a:xfrm>
            <a:off x="1421572" y="3210027"/>
            <a:ext cx="3159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3" name="Google Shape;133;p2"/>
          <p:cNvSpPr/>
          <p:nvPr/>
        </p:nvSpPr>
        <p:spPr>
          <a:xfrm>
            <a:off x="1421571" y="2600501"/>
            <a:ext cx="3159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pic>
        <p:nvPicPr>
          <p:cNvPr id="134" name="Google Shape;134;p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9625" y="6214650"/>
            <a:ext cx="2303640" cy="483120"/>
          </a:xfrm>
          <a:prstGeom prst="rect">
            <a:avLst/>
          </a:prstGeom>
          <a:noFill/>
          <a:ln>
            <a:noFill/>
          </a:ln>
        </p:spPr>
      </p:pic>
      <p:sp>
        <p:nvSpPr>
          <p:cNvPr id="136" name="Google Shape;136;p2"/>
          <p:cNvSpPr/>
          <p:nvPr/>
        </p:nvSpPr>
        <p:spPr>
          <a:xfrm>
            <a:off x="1849112" y="4013647"/>
            <a:ext cx="8602500" cy="645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2100" b="0" i="0" u="none" strike="noStrike" cap="none" dirty="0" err="1">
                <a:solidFill>
                  <a:srgbClr val="C00000"/>
                </a:solidFill>
                <a:latin typeface="Calibri"/>
                <a:ea typeface="Calibri"/>
                <a:cs typeface="Calibri"/>
                <a:sym typeface="Calibri"/>
              </a:rPr>
              <a:t>Obiectivul</a:t>
            </a:r>
            <a:r>
              <a:rPr lang="en-GB" sz="2100" b="0" i="0" u="none" strike="noStrike" cap="none" dirty="0">
                <a:solidFill>
                  <a:srgbClr val="C00000"/>
                </a:solidFill>
                <a:latin typeface="Calibri"/>
                <a:ea typeface="Calibri"/>
                <a:cs typeface="Calibri"/>
                <a:sym typeface="Calibri"/>
              </a:rPr>
              <a:t> 3:</a:t>
            </a:r>
            <a:r>
              <a:rPr lang="ro-RO" sz="2100" b="0" i="0" u="none" strike="noStrike" cap="none" dirty="0">
                <a:solidFill>
                  <a:srgbClr val="C00000"/>
                </a:solidFill>
                <a:latin typeface="Calibri"/>
                <a:ea typeface="Calibri"/>
                <a:cs typeface="Calibri"/>
                <a:sym typeface="Calibri"/>
              </a:rPr>
              <a:t> Fiți</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capabili</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să</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utiliz</a:t>
            </a:r>
            <a:r>
              <a:rPr lang="ro-RO" sz="2100" dirty="0">
                <a:solidFill>
                  <a:srgbClr val="C00000"/>
                </a:solidFill>
                <a:latin typeface="Calibri"/>
                <a:ea typeface="Calibri"/>
                <a:cs typeface="Calibri"/>
                <a:sym typeface="Calibri"/>
              </a:rPr>
              <a:t>ați</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resursele</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oferite</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pentru</a:t>
            </a:r>
            <a:r>
              <a:rPr lang="en-GB" sz="2100" dirty="0">
                <a:solidFill>
                  <a:srgbClr val="C00000"/>
                </a:solidFill>
                <a:latin typeface="Calibri"/>
                <a:ea typeface="Calibri"/>
                <a:cs typeface="Calibri"/>
                <a:sym typeface="Calibri"/>
              </a:rPr>
              <a:t> a</a:t>
            </a:r>
            <a:r>
              <a:rPr lang="ro-RO" sz="2100" dirty="0">
                <a:solidFill>
                  <a:srgbClr val="C00000"/>
                </a:solidFill>
                <a:latin typeface="Calibri"/>
                <a:ea typeface="Calibri"/>
                <a:cs typeface="Calibri"/>
                <a:sym typeface="Calibri"/>
              </a:rPr>
              <a:t> vă</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îmbunătăți</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stima</a:t>
            </a:r>
            <a:r>
              <a:rPr lang="en-GB" sz="2100" dirty="0">
                <a:solidFill>
                  <a:srgbClr val="C00000"/>
                </a:solidFill>
                <a:latin typeface="Calibri"/>
                <a:ea typeface="Calibri"/>
                <a:cs typeface="Calibri"/>
                <a:sym typeface="Calibri"/>
              </a:rPr>
              <a:t> de sine </a:t>
            </a:r>
            <a:r>
              <a:rPr lang="en-GB" sz="2100" dirty="0" err="1">
                <a:solidFill>
                  <a:srgbClr val="C00000"/>
                </a:solidFill>
                <a:latin typeface="Calibri"/>
                <a:ea typeface="Calibri"/>
                <a:cs typeface="Calibri"/>
                <a:sym typeface="Calibri"/>
              </a:rPr>
              <a:t>și</a:t>
            </a:r>
            <a:r>
              <a:rPr lang="en-GB" sz="2100" dirty="0">
                <a:solidFill>
                  <a:srgbClr val="C00000"/>
                </a:solidFill>
                <a:latin typeface="Calibri"/>
                <a:ea typeface="Calibri"/>
                <a:cs typeface="Calibri"/>
                <a:sym typeface="Calibri"/>
              </a:rPr>
              <a:t> </a:t>
            </a:r>
            <a:r>
              <a:rPr lang="en-GB" sz="2100" dirty="0" err="1">
                <a:solidFill>
                  <a:srgbClr val="C00000"/>
                </a:solidFill>
                <a:latin typeface="Calibri"/>
                <a:ea typeface="Calibri"/>
                <a:cs typeface="Calibri"/>
                <a:sym typeface="Calibri"/>
              </a:rPr>
              <a:t>motivația</a:t>
            </a:r>
            <a:r>
              <a:rPr lang="en-GB" sz="2100" dirty="0">
                <a:solidFill>
                  <a:srgbClr val="C00000"/>
                </a:solidFill>
                <a:latin typeface="Calibri"/>
                <a:ea typeface="Calibri"/>
                <a:cs typeface="Calibri"/>
                <a:sym typeface="Calibri"/>
              </a:rPr>
              <a:t>. </a:t>
            </a:r>
            <a:endParaRPr sz="2100" b="0" i="0" u="none" strike="noStrike" cap="none" dirty="0">
              <a:solidFill>
                <a:srgbClr val="C00000"/>
              </a:solidFill>
              <a:latin typeface="Arial"/>
              <a:ea typeface="Arial"/>
              <a:cs typeface="Arial"/>
              <a:sym typeface="Arial"/>
            </a:endParaRPr>
          </a:p>
        </p:txBody>
      </p:sp>
      <p:sp>
        <p:nvSpPr>
          <p:cNvPr id="137" name="Google Shape;137;p2"/>
          <p:cNvSpPr/>
          <p:nvPr/>
        </p:nvSpPr>
        <p:spPr>
          <a:xfrm>
            <a:off x="1409547" y="4122402"/>
            <a:ext cx="315900" cy="2334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B5ABEA30-6764-D5E1-2134-FB85BE010403}"/>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98"/>
        <p:cNvGrpSpPr/>
        <p:nvPr/>
      </p:nvGrpSpPr>
      <p:grpSpPr>
        <a:xfrm>
          <a:off x="0" y="0"/>
          <a:ext cx="0" cy="0"/>
          <a:chOff x="0" y="0"/>
          <a:chExt cx="0" cy="0"/>
        </a:xfrm>
      </p:grpSpPr>
      <p:sp>
        <p:nvSpPr>
          <p:cNvPr id="399" name="Google Shape;399;gff009d5f1a_0_76"/>
          <p:cNvSpPr/>
          <p:nvPr/>
        </p:nvSpPr>
        <p:spPr>
          <a:xfrm>
            <a:off x="850805" y="860270"/>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7: </a:t>
            </a:r>
            <a:r>
              <a:rPr lang="en-GB" sz="2400">
                <a:solidFill>
                  <a:srgbClr val="21B4A9"/>
                </a:solidFill>
                <a:latin typeface="Calibri"/>
                <a:ea typeface="Calibri"/>
                <a:cs typeface="Calibri"/>
                <a:sym typeface="Calibri"/>
              </a:rPr>
              <a:t>Cunoașterea de sine</a:t>
            </a:r>
            <a:endParaRPr sz="2400" b="0" i="0" u="none" strike="noStrike" cap="none">
              <a:solidFill>
                <a:srgbClr val="000000"/>
              </a:solidFill>
              <a:latin typeface="Arial"/>
              <a:ea typeface="Arial"/>
              <a:cs typeface="Arial"/>
              <a:sym typeface="Arial"/>
            </a:endParaRPr>
          </a:p>
        </p:txBody>
      </p:sp>
      <p:sp>
        <p:nvSpPr>
          <p:cNvPr id="400" name="Google Shape;400;gff009d5f1a_0_76"/>
          <p:cNvSpPr txBox="1"/>
          <p:nvPr/>
        </p:nvSpPr>
        <p:spPr>
          <a:xfrm>
            <a:off x="820175" y="1392825"/>
            <a:ext cx="10765800" cy="1139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1">
                <a:solidFill>
                  <a:srgbClr val="EA4E46"/>
                </a:solidFill>
                <a:latin typeface="Calibri"/>
                <a:ea typeface="Calibri"/>
                <a:cs typeface="Calibri"/>
                <a:sym typeface="Calibri"/>
              </a:rPr>
              <a:t>Fereastra Johari</a:t>
            </a:r>
            <a:endParaRPr sz="2400" b="1" i="0" u="none" strike="noStrike" cap="none">
              <a:solidFill>
                <a:srgbClr val="EA4E46"/>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None/>
            </a:pPr>
            <a:r>
              <a:rPr lang="en-GB" sz="1900">
                <a:solidFill>
                  <a:schemeClr val="dk1"/>
                </a:solidFill>
                <a:latin typeface="Calibri"/>
                <a:ea typeface="Calibri"/>
                <a:cs typeface="Calibri"/>
                <a:sym typeface="Calibri"/>
              </a:rPr>
              <a:t>Este un instrument de psihologie cognitivă creat de psihologii Joseph Luft și Harrington Ingham. Acesta ne ajută să știm cum ne percepem pe noi înșine și cum ne percep ceilalți. </a:t>
            </a:r>
            <a:endParaRPr sz="100" b="0" i="0" u="none" strike="noStrike" cap="none">
              <a:solidFill>
                <a:schemeClr val="dk1"/>
              </a:solidFill>
              <a:latin typeface="Arial"/>
              <a:ea typeface="Arial"/>
              <a:cs typeface="Arial"/>
              <a:sym typeface="Arial"/>
            </a:endParaRPr>
          </a:p>
        </p:txBody>
      </p:sp>
      <p:sp>
        <p:nvSpPr>
          <p:cNvPr id="401" name="Google Shape;401;gff009d5f1a_0_76"/>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pic>
        <p:nvPicPr>
          <p:cNvPr id="402" name="Google Shape;402;gff009d5f1a_0_76"/>
          <p:cNvPicPr preferRelativeResize="0"/>
          <p:nvPr/>
        </p:nvPicPr>
        <p:blipFill rotWithShape="1">
          <a:blip r:embed="rId4">
            <a:alphaModFix/>
          </a:blip>
          <a:srcRect/>
          <a:stretch/>
        </p:blipFill>
        <p:spPr>
          <a:xfrm>
            <a:off x="4077788" y="2824425"/>
            <a:ext cx="4036425" cy="2954968"/>
          </a:xfrm>
          <a:prstGeom prst="rect">
            <a:avLst/>
          </a:prstGeom>
          <a:noFill/>
          <a:ln>
            <a:noFill/>
          </a:ln>
        </p:spPr>
      </p:pic>
      <p:sp>
        <p:nvSpPr>
          <p:cNvPr id="403" name="Google Shape;403;gff009d5f1a_0_76"/>
          <p:cNvSpPr/>
          <p:nvPr/>
        </p:nvSpPr>
        <p:spPr>
          <a:xfrm>
            <a:off x="8114225" y="2882200"/>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ZONA PUBLICĂ</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Ce știu despre mine și ce știu alții despre mine.</a:t>
            </a:r>
            <a:endParaRPr sz="1700" b="0" i="0" u="none" strike="noStrike" cap="none">
              <a:solidFill>
                <a:srgbClr val="000000"/>
              </a:solidFill>
              <a:latin typeface="Calibri"/>
              <a:ea typeface="Calibri"/>
              <a:cs typeface="Calibri"/>
              <a:sym typeface="Calibri"/>
            </a:endParaRPr>
          </a:p>
        </p:txBody>
      </p:sp>
      <p:sp>
        <p:nvSpPr>
          <p:cNvPr id="404" name="Google Shape;404;gff009d5f1a_0_76"/>
          <p:cNvSpPr/>
          <p:nvPr/>
        </p:nvSpPr>
        <p:spPr>
          <a:xfrm>
            <a:off x="8114225" y="4658125"/>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ZONA ASCUNSĂ</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Ceea ce știu despre mine pe care alții nu-l știu.</a:t>
            </a:r>
            <a:endParaRPr sz="1700" b="0" i="0" u="none" strike="noStrike" cap="none">
              <a:solidFill>
                <a:srgbClr val="000000"/>
              </a:solidFill>
              <a:latin typeface="Calibri"/>
              <a:ea typeface="Calibri"/>
              <a:cs typeface="Calibri"/>
              <a:sym typeface="Calibri"/>
            </a:endParaRPr>
          </a:p>
        </p:txBody>
      </p:sp>
      <p:sp>
        <p:nvSpPr>
          <p:cNvPr id="405" name="Google Shape;405;gff009d5f1a_0_76"/>
          <p:cNvSpPr/>
          <p:nvPr/>
        </p:nvSpPr>
        <p:spPr>
          <a:xfrm>
            <a:off x="2001425" y="2882200"/>
            <a:ext cx="20940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dirty="0">
                <a:latin typeface="Calibri"/>
                <a:ea typeface="Calibri"/>
                <a:cs typeface="Calibri"/>
                <a:sym typeface="Calibri"/>
              </a:rPr>
              <a:t>ZONA O</a:t>
            </a:r>
            <a:r>
              <a:rPr lang="ro-RO" sz="1800" b="1" dirty="0">
                <a:latin typeface="Calibri"/>
                <a:ea typeface="Calibri"/>
                <a:cs typeface="Calibri"/>
                <a:sym typeface="Calibri"/>
              </a:rPr>
              <a:t>ARBĂ</a:t>
            </a: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dirty="0">
                <a:latin typeface="Calibri"/>
                <a:ea typeface="Calibri"/>
                <a:cs typeface="Calibri"/>
                <a:sym typeface="Calibri"/>
              </a:rPr>
              <a:t>Ce </a:t>
            </a:r>
            <a:r>
              <a:rPr lang="en-GB" sz="1700" dirty="0" err="1">
                <a:latin typeface="Calibri"/>
                <a:ea typeface="Calibri"/>
                <a:cs typeface="Calibri"/>
                <a:sym typeface="Calibri"/>
              </a:rPr>
              <a:t>știu</a:t>
            </a:r>
            <a:r>
              <a:rPr lang="en-GB" sz="1700" dirty="0">
                <a:latin typeface="Calibri"/>
                <a:ea typeface="Calibri"/>
                <a:cs typeface="Calibri"/>
                <a:sym typeface="Calibri"/>
              </a:rPr>
              <a:t> </a:t>
            </a:r>
            <a:r>
              <a:rPr lang="en-GB" sz="1700" dirty="0" err="1">
                <a:latin typeface="Calibri"/>
                <a:ea typeface="Calibri"/>
                <a:cs typeface="Calibri"/>
                <a:sym typeface="Calibri"/>
              </a:rPr>
              <a:t>alții</a:t>
            </a:r>
            <a:r>
              <a:rPr lang="en-GB" sz="1700" dirty="0">
                <a:latin typeface="Calibri"/>
                <a:ea typeface="Calibri"/>
                <a:cs typeface="Calibri"/>
                <a:sym typeface="Calibri"/>
              </a:rPr>
              <a:t> </a:t>
            </a:r>
            <a:r>
              <a:rPr lang="en-GB" sz="1700" dirty="0" err="1">
                <a:latin typeface="Calibri"/>
                <a:ea typeface="Calibri"/>
                <a:cs typeface="Calibri"/>
                <a:sym typeface="Calibri"/>
              </a:rPr>
              <a:t>despre</a:t>
            </a:r>
            <a:r>
              <a:rPr lang="en-GB" sz="1700" dirty="0">
                <a:latin typeface="Calibri"/>
                <a:ea typeface="Calibri"/>
                <a:cs typeface="Calibri"/>
                <a:sym typeface="Calibri"/>
              </a:rPr>
              <a:t> mine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eu</a:t>
            </a:r>
            <a:r>
              <a:rPr lang="en-GB" sz="1700" dirty="0">
                <a:latin typeface="Calibri"/>
                <a:ea typeface="Calibri"/>
                <a:cs typeface="Calibri"/>
                <a:sym typeface="Calibri"/>
              </a:rPr>
              <a:t> nu </a:t>
            </a:r>
            <a:r>
              <a:rPr lang="en-GB" sz="1700" dirty="0" err="1">
                <a:latin typeface="Calibri"/>
                <a:ea typeface="Calibri"/>
                <a:cs typeface="Calibri"/>
                <a:sym typeface="Calibri"/>
              </a:rPr>
              <a:t>știu</a:t>
            </a:r>
            <a:r>
              <a:rPr lang="en-GB" sz="1700" dirty="0">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406" name="Google Shape;406;gff009d5f1a_0_76"/>
          <p:cNvSpPr/>
          <p:nvPr/>
        </p:nvSpPr>
        <p:spPr>
          <a:xfrm>
            <a:off x="2001425" y="4542600"/>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ZONA NECUNOSCUTĂ</a:t>
            </a:r>
            <a:endParaRPr sz="1800" b="1">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Ce nu știu nici eu, nici alții despre mine. </a:t>
            </a:r>
            <a:endParaRPr sz="1700" b="0" i="0" u="none" strike="noStrike" cap="none">
              <a:solidFill>
                <a:srgbClr val="000000"/>
              </a:solidFill>
              <a:latin typeface="Calibri"/>
              <a:ea typeface="Calibri"/>
              <a:cs typeface="Calibri"/>
              <a:sym typeface="Calibri"/>
            </a:endParaRPr>
          </a:p>
        </p:txBody>
      </p:sp>
      <p:sp>
        <p:nvSpPr>
          <p:cNvPr id="407" name="Google Shape;407;gff009d5f1a_0_76"/>
          <p:cNvSpPr/>
          <p:nvPr/>
        </p:nvSpPr>
        <p:spPr>
          <a:xfrm>
            <a:off x="850805" y="2212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11"/>
        <p:cNvGrpSpPr/>
        <p:nvPr/>
      </p:nvGrpSpPr>
      <p:grpSpPr>
        <a:xfrm>
          <a:off x="0" y="0"/>
          <a:ext cx="0" cy="0"/>
          <a:chOff x="0" y="0"/>
          <a:chExt cx="0" cy="0"/>
        </a:xfrm>
      </p:grpSpPr>
      <p:sp>
        <p:nvSpPr>
          <p:cNvPr id="412" name="Google Shape;412;g18c830645d5_0_42"/>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a:solidFill>
                  <a:srgbClr val="21B4A9"/>
                </a:solidFill>
                <a:latin typeface="Calibri"/>
                <a:ea typeface="Calibri"/>
                <a:cs typeface="Calibri"/>
                <a:sym typeface="Calibri"/>
              </a:rPr>
              <a:t>Secțiunea 7: Să </a:t>
            </a:r>
            <a:r>
              <a:rPr lang="en-GB" sz="2400">
                <a:solidFill>
                  <a:srgbClr val="21B4A9"/>
                </a:solidFill>
                <a:latin typeface="Calibri"/>
                <a:ea typeface="Calibri"/>
                <a:cs typeface="Calibri"/>
                <a:sym typeface="Calibri"/>
              </a:rPr>
              <a:t>lucrez la stima de sine: Cine sunt eu?</a:t>
            </a:r>
            <a:endParaRPr sz="2400" b="0" i="0" u="none" strike="noStrike" cap="none">
              <a:solidFill>
                <a:srgbClr val="000000"/>
              </a:solidFill>
              <a:latin typeface="Arial"/>
              <a:ea typeface="Arial"/>
              <a:cs typeface="Arial"/>
              <a:sym typeface="Arial"/>
            </a:endParaRPr>
          </a:p>
        </p:txBody>
      </p:sp>
      <p:sp>
        <p:nvSpPr>
          <p:cNvPr id="414" name="Google Shape;414;g18c830645d5_0_42"/>
          <p:cNvSpPr txBox="1"/>
          <p:nvPr/>
        </p:nvSpPr>
        <p:spPr>
          <a:xfrm>
            <a:off x="905750" y="1410063"/>
            <a:ext cx="10765800" cy="708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2400"/>
              <a:buFont typeface="Arial"/>
              <a:buNone/>
            </a:pPr>
            <a:r>
              <a:rPr lang="en-GB" sz="1700" dirty="0">
                <a:solidFill>
                  <a:schemeClr val="dk1"/>
                </a:solidFill>
                <a:latin typeface="Calibri"/>
                <a:ea typeface="Calibri"/>
                <a:cs typeface="Calibri"/>
                <a:sym typeface="Calibri"/>
              </a:rPr>
              <a:t>Este </a:t>
            </a:r>
            <a:r>
              <a:rPr lang="en-GB" sz="1700" dirty="0" err="1">
                <a:solidFill>
                  <a:schemeClr val="dk1"/>
                </a:solidFill>
                <a:latin typeface="Calibri"/>
                <a:ea typeface="Calibri"/>
                <a:cs typeface="Calibri"/>
                <a:sym typeface="Calibri"/>
              </a:rPr>
              <a:t>timpul</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reflectați</a:t>
            </a:r>
            <a:r>
              <a:rPr lang="en-GB" sz="1700" dirty="0">
                <a:solidFill>
                  <a:schemeClr val="dk1"/>
                </a:solidFill>
                <a:latin typeface="Calibri"/>
                <a:ea typeface="Calibri"/>
                <a:cs typeface="Calibri"/>
                <a:sym typeface="Calibri"/>
              </a:rPr>
              <a:t> la cine </a:t>
            </a:r>
            <a:r>
              <a:rPr lang="en-GB" sz="1700" dirty="0" err="1">
                <a:solidFill>
                  <a:schemeClr val="dk1"/>
                </a:solidFill>
                <a:latin typeface="Calibri"/>
                <a:ea typeface="Calibri"/>
                <a:cs typeface="Calibri"/>
                <a:sym typeface="Calibri"/>
              </a:rPr>
              <a:t>sunteți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cunoașteți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vă</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cunosc</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ceilalți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Rezol</a:t>
            </a:r>
            <a:r>
              <a:rPr lang="ro-RO" sz="1700" dirty="0">
                <a:solidFill>
                  <a:schemeClr val="dk1"/>
                </a:solidFill>
                <a:latin typeface="Calibri"/>
                <a:ea typeface="Calibri"/>
                <a:cs typeface="Calibri"/>
                <a:sym typeface="Calibri"/>
              </a:rPr>
              <a:t>vați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aceste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întrebări</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completând</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spațiile</a:t>
            </a:r>
            <a:r>
              <a:rPr lang="en-GB" sz="1700" dirty="0">
                <a:solidFill>
                  <a:schemeClr val="dk1"/>
                </a:solidFill>
                <a:latin typeface="Calibri"/>
                <a:ea typeface="Calibri"/>
                <a:cs typeface="Calibri"/>
                <a:sym typeface="Calibri"/>
              </a:rPr>
              <a:t> </a:t>
            </a:r>
            <a:r>
              <a:rPr lang="en-GB" sz="1700" dirty="0" err="1">
                <a:solidFill>
                  <a:schemeClr val="dk1"/>
                </a:solidFill>
                <a:latin typeface="Calibri"/>
                <a:ea typeface="Calibri"/>
                <a:cs typeface="Calibri"/>
                <a:sym typeface="Calibri"/>
              </a:rPr>
              <a:t>libere</a:t>
            </a:r>
            <a:r>
              <a:rPr lang="en-GB" sz="1700" dirty="0">
                <a:solidFill>
                  <a:schemeClr val="dk1"/>
                </a:solidFill>
                <a:latin typeface="Calibri"/>
                <a:ea typeface="Calibri"/>
                <a:cs typeface="Calibri"/>
                <a:sym typeface="Calibri"/>
              </a:rPr>
              <a:t>. </a:t>
            </a:r>
            <a:endParaRPr sz="2600" b="0" i="0" u="none" strike="noStrike" cap="none" dirty="0">
              <a:solidFill>
                <a:schemeClr val="dk1"/>
              </a:solidFill>
              <a:latin typeface="Arial"/>
              <a:ea typeface="Arial"/>
              <a:cs typeface="Arial"/>
              <a:sym typeface="Arial"/>
            </a:endParaRPr>
          </a:p>
        </p:txBody>
      </p:sp>
      <p:sp>
        <p:nvSpPr>
          <p:cNvPr id="415" name="Google Shape;415;g18c830645d5_0_42"/>
          <p:cNvSpPr/>
          <p:nvPr/>
        </p:nvSpPr>
        <p:spPr>
          <a:xfrm>
            <a:off x="1172975" y="2214175"/>
            <a:ext cx="2867400" cy="2003400"/>
          </a:xfrm>
          <a:prstGeom prst="roundRect">
            <a:avLst>
              <a:gd name="adj" fmla="val 16667"/>
            </a:avLst>
          </a:prstGeom>
          <a:solidFill>
            <a:schemeClr val="lt2"/>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18c830645d5_0_42"/>
          <p:cNvSpPr/>
          <p:nvPr/>
        </p:nvSpPr>
        <p:spPr>
          <a:xfrm>
            <a:off x="1244275" y="22141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Scrieți 5 calități care vă descriu:</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17" name="Google Shape;417;g18c830645d5_0_42"/>
          <p:cNvSpPr/>
          <p:nvPr/>
        </p:nvSpPr>
        <p:spPr>
          <a:xfrm>
            <a:off x="4238013" y="2214175"/>
            <a:ext cx="4533600" cy="2598300"/>
          </a:xfrm>
          <a:prstGeom prst="roundRect">
            <a:avLst>
              <a:gd name="adj" fmla="val 16667"/>
            </a:avLst>
          </a:prstGeom>
          <a:solidFill>
            <a:schemeClr val="lt2"/>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8c830645d5_0_42"/>
          <p:cNvSpPr/>
          <p:nvPr/>
        </p:nvSpPr>
        <p:spPr>
          <a:xfrm>
            <a:off x="4432615" y="2214175"/>
            <a:ext cx="41445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Ce calități știu despre tine cei mai apropiați oameni ai tăi? Întrebați-i pe cei mai apropiați oameni, nu puneți ceea ce credeți sau credeți dumneavoastră:</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19" name="Google Shape;419;g18c830645d5_0_42"/>
          <p:cNvSpPr/>
          <p:nvPr/>
        </p:nvSpPr>
        <p:spPr>
          <a:xfrm>
            <a:off x="8969275" y="2214175"/>
            <a:ext cx="2921400" cy="1779600"/>
          </a:xfrm>
          <a:prstGeom prst="roundRect">
            <a:avLst>
              <a:gd name="adj" fmla="val 16667"/>
            </a:avLst>
          </a:prstGeom>
          <a:solidFill>
            <a:schemeClr val="lt2"/>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18c830645d5_0_42"/>
          <p:cNvSpPr/>
          <p:nvPr/>
        </p:nvSpPr>
        <p:spPr>
          <a:xfrm>
            <a:off x="9094675" y="22141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Care dintre aceste calități contribuie cel mai mult la îmbunătățirea stimei tale de sine?</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21" name="Google Shape;421;g18c830645d5_0_42"/>
          <p:cNvSpPr/>
          <p:nvPr/>
        </p:nvSpPr>
        <p:spPr>
          <a:xfrm>
            <a:off x="8969275" y="4217575"/>
            <a:ext cx="2921400" cy="1779600"/>
          </a:xfrm>
          <a:prstGeom prst="roundRect">
            <a:avLst>
              <a:gd name="adj" fmla="val 16667"/>
            </a:avLst>
          </a:prstGeom>
          <a:solidFill>
            <a:schemeClr val="lt2"/>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18c830645d5_0_42"/>
          <p:cNvSpPr/>
          <p:nvPr/>
        </p:nvSpPr>
        <p:spPr>
          <a:xfrm>
            <a:off x="9094675" y="42175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dirty="0">
                <a:latin typeface="Calibri"/>
                <a:ea typeface="Calibri"/>
                <a:cs typeface="Calibri"/>
                <a:sym typeface="Calibri"/>
              </a:rPr>
              <a:t>Este </a:t>
            </a:r>
            <a:r>
              <a:rPr lang="en-GB" sz="1800" dirty="0" err="1">
                <a:latin typeface="Calibri"/>
                <a:ea typeface="Calibri"/>
                <a:cs typeface="Calibri"/>
                <a:sym typeface="Calibri"/>
              </a:rPr>
              <a:t>dialogul</a:t>
            </a:r>
            <a:r>
              <a:rPr lang="en-GB" sz="1800" dirty="0">
                <a:latin typeface="Calibri"/>
                <a:ea typeface="Calibri"/>
                <a:cs typeface="Calibri"/>
                <a:sym typeface="Calibri"/>
              </a:rPr>
              <a:t> </a:t>
            </a:r>
            <a:r>
              <a:rPr lang="en-GB" sz="1800" dirty="0" err="1">
                <a:latin typeface="Calibri"/>
                <a:ea typeface="Calibri"/>
                <a:cs typeface="Calibri"/>
                <a:sym typeface="Calibri"/>
              </a:rPr>
              <a:t>tău</a:t>
            </a:r>
            <a:r>
              <a:rPr lang="en-GB" sz="1800" dirty="0">
                <a:latin typeface="Calibri"/>
                <a:ea typeface="Calibri"/>
                <a:cs typeface="Calibri"/>
                <a:sym typeface="Calibri"/>
              </a:rPr>
              <a:t> interior </a:t>
            </a:r>
            <a:r>
              <a:rPr lang="en-GB" sz="1800" dirty="0" err="1">
                <a:latin typeface="Calibri"/>
                <a:ea typeface="Calibri"/>
                <a:cs typeface="Calibri"/>
                <a:sym typeface="Calibri"/>
              </a:rPr>
              <a:t>pozitiv</a:t>
            </a:r>
            <a:r>
              <a:rPr lang="en-GB" sz="1800" dirty="0">
                <a:latin typeface="Calibri"/>
                <a:ea typeface="Calibri"/>
                <a:cs typeface="Calibri"/>
                <a:sym typeface="Calibri"/>
              </a:rPr>
              <a:t> </a:t>
            </a:r>
            <a:r>
              <a:rPr lang="en-GB" sz="1800" dirty="0" err="1">
                <a:latin typeface="Calibri"/>
                <a:ea typeface="Calibri"/>
                <a:cs typeface="Calibri"/>
                <a:sym typeface="Calibri"/>
              </a:rPr>
              <a:t>sau</a:t>
            </a:r>
            <a:r>
              <a:rPr lang="en-GB" sz="1800" dirty="0">
                <a:latin typeface="Calibri"/>
                <a:ea typeface="Calibri"/>
                <a:cs typeface="Calibri"/>
                <a:sym typeface="Calibri"/>
              </a:rPr>
              <a:t> </a:t>
            </a:r>
            <a:r>
              <a:rPr lang="en-GB" sz="1800" dirty="0" err="1">
                <a:latin typeface="Calibri"/>
                <a:ea typeface="Calibri"/>
                <a:cs typeface="Calibri"/>
                <a:sym typeface="Calibri"/>
              </a:rPr>
              <a:t>negativ</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cum </a:t>
            </a:r>
            <a:r>
              <a:rPr lang="ro-RO" sz="1800" dirty="0">
                <a:latin typeface="Calibri"/>
                <a:ea typeface="Calibri"/>
                <a:cs typeface="Calibri"/>
                <a:sym typeface="Calibri"/>
              </a:rPr>
              <a:t>ar putea fi modificat</a:t>
            </a:r>
            <a:r>
              <a:rPr lang="en-GB" sz="1800" dirty="0">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dirty="0">
                <a:solidFill>
                  <a:srgbClr val="000000"/>
                </a:solidFill>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423" name="Google Shape;423;g18c830645d5_0_42"/>
          <p:cNvSpPr/>
          <p:nvPr/>
        </p:nvSpPr>
        <p:spPr>
          <a:xfrm>
            <a:off x="1172975" y="4313675"/>
            <a:ext cx="2921400" cy="1779600"/>
          </a:xfrm>
          <a:prstGeom prst="roundRect">
            <a:avLst>
              <a:gd name="adj" fmla="val 16667"/>
            </a:avLst>
          </a:prstGeom>
          <a:solidFill>
            <a:schemeClr val="lt2"/>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8c830645d5_0_42"/>
          <p:cNvSpPr/>
          <p:nvPr/>
        </p:nvSpPr>
        <p:spPr>
          <a:xfrm>
            <a:off x="1298375" y="43136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dirty="0">
                <a:latin typeface="Calibri"/>
                <a:ea typeface="Calibri"/>
                <a:cs typeface="Calibri"/>
                <a:sym typeface="Calibri"/>
              </a:rPr>
              <a:t>De </a:t>
            </a:r>
            <a:r>
              <a:rPr lang="en-GB" sz="1800" dirty="0" err="1">
                <a:latin typeface="Calibri"/>
                <a:ea typeface="Calibri"/>
                <a:cs typeface="Calibri"/>
                <a:sym typeface="Calibri"/>
              </a:rPr>
              <a:t>ce</a:t>
            </a:r>
            <a:r>
              <a:rPr lang="en-GB" sz="1800" dirty="0">
                <a:latin typeface="Calibri"/>
                <a:ea typeface="Calibri"/>
                <a:cs typeface="Calibri"/>
                <a:sym typeface="Calibri"/>
              </a:rPr>
              <a:t> </a:t>
            </a:r>
            <a:r>
              <a:rPr lang="en-GB" sz="1800" dirty="0" err="1">
                <a:latin typeface="Calibri"/>
                <a:ea typeface="Calibri"/>
                <a:cs typeface="Calibri"/>
                <a:sym typeface="Calibri"/>
              </a:rPr>
              <a:t>aspecte</a:t>
            </a:r>
            <a:r>
              <a:rPr lang="en-GB" sz="1800" dirty="0">
                <a:latin typeface="Calibri"/>
                <a:ea typeface="Calibri"/>
                <a:cs typeface="Calibri"/>
                <a:sym typeface="Calibri"/>
              </a:rPr>
              <a:t> ale </a:t>
            </a:r>
            <a:r>
              <a:rPr lang="en-GB" sz="1800" dirty="0" err="1">
                <a:latin typeface="Calibri"/>
                <a:ea typeface="Calibri"/>
                <a:cs typeface="Calibri"/>
                <a:sym typeface="Calibri"/>
              </a:rPr>
              <a:t>dumneavoastră</a:t>
            </a:r>
            <a:r>
              <a:rPr lang="en-GB" sz="1800" dirty="0">
                <a:latin typeface="Calibri"/>
                <a:ea typeface="Calibri"/>
                <a:cs typeface="Calibri"/>
                <a:sym typeface="Calibri"/>
              </a:rPr>
              <a:t> </a:t>
            </a:r>
            <a:r>
              <a:rPr lang="en-GB" sz="1800" dirty="0" err="1">
                <a:latin typeface="Calibri"/>
                <a:ea typeface="Calibri"/>
                <a:cs typeface="Calibri"/>
                <a:sym typeface="Calibri"/>
              </a:rPr>
              <a:t>sunteți</a:t>
            </a:r>
            <a:r>
              <a:rPr lang="en-GB" sz="1800" dirty="0">
                <a:latin typeface="Calibri"/>
                <a:ea typeface="Calibri"/>
                <a:cs typeface="Calibri"/>
                <a:sym typeface="Calibri"/>
              </a:rPr>
              <a:t> </a:t>
            </a:r>
            <a:r>
              <a:rPr lang="en-GB" sz="1800" dirty="0" err="1">
                <a:latin typeface="Calibri"/>
                <a:ea typeface="Calibri"/>
                <a:cs typeface="Calibri"/>
                <a:sym typeface="Calibri"/>
              </a:rPr>
              <a:t>cel</a:t>
            </a:r>
            <a:r>
              <a:rPr lang="en-GB" sz="1800" dirty="0">
                <a:latin typeface="Calibri"/>
                <a:ea typeface="Calibri"/>
                <a:cs typeface="Calibri"/>
                <a:sym typeface="Calibri"/>
              </a:rPr>
              <a:t> </a:t>
            </a:r>
            <a:r>
              <a:rPr lang="en-GB" sz="1800" dirty="0" err="1">
                <a:latin typeface="Calibri"/>
                <a:ea typeface="Calibri"/>
                <a:cs typeface="Calibri"/>
                <a:sym typeface="Calibri"/>
              </a:rPr>
              <a:t>mai</a:t>
            </a:r>
            <a:r>
              <a:rPr lang="en-GB" sz="1800" dirty="0">
                <a:latin typeface="Calibri"/>
                <a:ea typeface="Calibri"/>
                <a:cs typeface="Calibri"/>
                <a:sym typeface="Calibri"/>
              </a:rPr>
              <a:t> </a:t>
            </a:r>
            <a:r>
              <a:rPr lang="en-GB" sz="1800" dirty="0" err="1">
                <a:latin typeface="Calibri"/>
                <a:ea typeface="Calibri"/>
                <a:cs typeface="Calibri"/>
                <a:sym typeface="Calibri"/>
              </a:rPr>
              <a:t>mândr</a:t>
            </a:r>
            <a:r>
              <a:rPr lang="ro-RO" sz="1800" dirty="0">
                <a:latin typeface="Calibri"/>
                <a:ea typeface="Calibri"/>
                <a:cs typeface="Calibri"/>
                <a:sym typeface="Calibri"/>
              </a:rPr>
              <a:t>ă</a:t>
            </a:r>
            <a:r>
              <a:rPr lang="en-GB" sz="1800" dirty="0">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dirty="0">
                <a:solidFill>
                  <a:srgbClr val="000000"/>
                </a:solidFill>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425" name="Google Shape;425;g18c830645d5_0_42"/>
          <p:cNvSpPr/>
          <p:nvPr/>
        </p:nvSpPr>
        <p:spPr>
          <a:xfrm>
            <a:off x="4238025" y="4908575"/>
            <a:ext cx="4533600" cy="1184700"/>
          </a:xfrm>
          <a:prstGeom prst="roundRect">
            <a:avLst>
              <a:gd name="adj" fmla="val 16667"/>
            </a:avLst>
          </a:prstGeom>
          <a:solidFill>
            <a:schemeClr val="lt2"/>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18c830645d5_0_42"/>
          <p:cNvSpPr/>
          <p:nvPr/>
        </p:nvSpPr>
        <p:spPr>
          <a:xfrm>
            <a:off x="4432625" y="4908575"/>
            <a:ext cx="41445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dirty="0">
                <a:latin typeface="Calibri"/>
                <a:ea typeface="Calibri"/>
                <a:cs typeface="Calibri"/>
                <a:sym typeface="Calibri"/>
              </a:rPr>
              <a:t>Ce a</a:t>
            </a:r>
            <a:r>
              <a:rPr lang="ro-RO" sz="1800" dirty="0">
                <a:latin typeface="Calibri"/>
                <a:ea typeface="Calibri"/>
                <a:cs typeface="Calibri"/>
                <a:sym typeface="Calibri"/>
              </a:rPr>
              <a:t>ț</a:t>
            </a:r>
            <a:r>
              <a:rPr lang="en-GB" sz="1800" dirty="0" err="1">
                <a:latin typeface="Calibri"/>
                <a:ea typeface="Calibri"/>
                <a:cs typeface="Calibri"/>
                <a:sym typeface="Calibri"/>
              </a:rPr>
              <a:t>i</a:t>
            </a:r>
            <a:r>
              <a:rPr lang="en-GB" sz="1800" dirty="0">
                <a:latin typeface="Calibri"/>
                <a:ea typeface="Calibri"/>
                <a:cs typeface="Calibri"/>
                <a:sym typeface="Calibri"/>
              </a:rPr>
              <a:t> </a:t>
            </a:r>
            <a:r>
              <a:rPr lang="en-GB" sz="1800" dirty="0" err="1">
                <a:latin typeface="Calibri"/>
                <a:ea typeface="Calibri"/>
                <a:cs typeface="Calibri"/>
                <a:sym typeface="Calibri"/>
              </a:rPr>
              <a:t>vrea</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îmbunătă</a:t>
            </a:r>
            <a:r>
              <a:rPr lang="ro-RO" sz="1800" dirty="0">
                <a:latin typeface="Calibri"/>
                <a:ea typeface="Calibri"/>
                <a:cs typeface="Calibri"/>
                <a:sym typeface="Calibri"/>
              </a:rPr>
              <a:t>țiți </a:t>
            </a:r>
            <a:r>
              <a:rPr lang="en-GB" sz="1800" dirty="0">
                <a:latin typeface="Calibri"/>
                <a:ea typeface="Calibri"/>
                <a:cs typeface="Calibri"/>
                <a:sym typeface="Calibri"/>
              </a:rPr>
              <a:t>la </a:t>
            </a:r>
            <a:r>
              <a:rPr lang="ro-RO" sz="1800" dirty="0">
                <a:latin typeface="Calibri"/>
                <a:ea typeface="Calibri"/>
                <a:cs typeface="Calibri"/>
                <a:sym typeface="Calibri"/>
              </a:rPr>
              <a:t>propria persoană</a:t>
            </a:r>
            <a:r>
              <a:rPr lang="en-GB" sz="1800" dirty="0">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dirty="0">
                <a:solidFill>
                  <a:srgbClr val="000000"/>
                </a:solidFill>
                <a:latin typeface="Calibri"/>
                <a:ea typeface="Calibri"/>
                <a:cs typeface="Calibri"/>
                <a:sym typeface="Calibri"/>
              </a:rPr>
              <a:t>...</a:t>
            </a:r>
            <a:endParaRPr sz="1700" b="0" i="0" u="none" strike="noStrike" cap="none" dirty="0">
              <a:solidFill>
                <a:srgbClr val="000000"/>
              </a:solidFill>
              <a:latin typeface="Calibri"/>
              <a:ea typeface="Calibri"/>
              <a:cs typeface="Calibri"/>
              <a:sym typeface="Calibri"/>
            </a:endParaRPr>
          </a:p>
        </p:txBody>
      </p:sp>
      <p:sp>
        <p:nvSpPr>
          <p:cNvPr id="427" name="Google Shape;427;g18c830645d5_0_42"/>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F43CFB83-3CBB-BDE9-871E-DCF454B65A6F}"/>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31"/>
        <p:cNvGrpSpPr/>
        <p:nvPr/>
      </p:nvGrpSpPr>
      <p:grpSpPr>
        <a:xfrm>
          <a:off x="0" y="0"/>
          <a:ext cx="0" cy="0"/>
          <a:chOff x="0" y="0"/>
          <a:chExt cx="0" cy="0"/>
        </a:xfrm>
      </p:grpSpPr>
      <p:sp>
        <p:nvSpPr>
          <p:cNvPr id="432" name="Google Shape;432;g15765a99abe_0_0"/>
          <p:cNvSpPr/>
          <p:nvPr/>
        </p:nvSpPr>
        <p:spPr>
          <a:xfrm>
            <a:off x="850799" y="860275"/>
            <a:ext cx="92544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7: Încrederea </a:t>
            </a:r>
            <a:r>
              <a:rPr lang="en-GB" sz="2400">
                <a:solidFill>
                  <a:srgbClr val="21B4A9"/>
                </a:solidFill>
                <a:latin typeface="Calibri"/>
                <a:ea typeface="Calibri"/>
                <a:cs typeface="Calibri"/>
                <a:sym typeface="Calibri"/>
              </a:rPr>
              <a:t>în sine De ce este important să te prețuiești?</a:t>
            </a:r>
            <a:endParaRPr sz="2400" b="0" i="0" u="none" strike="noStrike" cap="none">
              <a:solidFill>
                <a:srgbClr val="000000"/>
              </a:solidFill>
              <a:latin typeface="Arial"/>
              <a:ea typeface="Arial"/>
              <a:cs typeface="Arial"/>
              <a:sym typeface="Arial"/>
            </a:endParaRPr>
          </a:p>
        </p:txBody>
      </p:sp>
      <p:sp>
        <p:nvSpPr>
          <p:cNvPr id="433" name="Google Shape;433;g15765a99abe_0_0"/>
          <p:cNvSpPr txBox="1"/>
          <p:nvPr/>
        </p:nvSpPr>
        <p:spPr>
          <a:xfrm>
            <a:off x="820175" y="1392825"/>
            <a:ext cx="10765800" cy="588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1">
                <a:solidFill>
                  <a:srgbClr val="EA4E46"/>
                </a:solidFill>
                <a:latin typeface="Calibri"/>
                <a:ea typeface="Calibri"/>
                <a:cs typeface="Calibri"/>
                <a:sym typeface="Calibri"/>
              </a:rPr>
              <a:t>Efectele pozitive ale dezvoltării stimei de sine </a:t>
            </a:r>
            <a:endParaRPr sz="2400" b="1" i="0" u="none" strike="noStrike" cap="none">
              <a:solidFill>
                <a:srgbClr val="EA4E46"/>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None/>
            </a:pPr>
            <a:endParaRPr sz="100" b="0" i="0" u="none" strike="noStrike" cap="none">
              <a:solidFill>
                <a:schemeClr val="dk1"/>
              </a:solidFill>
              <a:latin typeface="Arial"/>
              <a:ea typeface="Arial"/>
              <a:cs typeface="Arial"/>
              <a:sym typeface="Arial"/>
            </a:endParaRPr>
          </a:p>
        </p:txBody>
      </p:sp>
      <p:sp>
        <p:nvSpPr>
          <p:cNvPr id="434" name="Google Shape;434;g15765a99abe_0_0"/>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435" name="Google Shape;435;g15765a99abe_0_0"/>
          <p:cNvSpPr/>
          <p:nvPr/>
        </p:nvSpPr>
        <p:spPr>
          <a:xfrm>
            <a:off x="986012" y="2824275"/>
            <a:ext cx="3511309" cy="2640900"/>
          </a:xfrm>
          <a:prstGeom prst="rect">
            <a:avLst/>
          </a:prstGeom>
          <a:noFill/>
          <a:ln>
            <a:noFill/>
          </a:ln>
        </p:spPr>
        <p:txBody>
          <a:bodyPr spcFirstLastPara="1" wrap="square" lIns="90000" tIns="45000" rIns="90000" bIns="45000" anchor="t" anchorCtr="0">
            <a:noAutofit/>
          </a:bodyPr>
          <a:lstStyle/>
          <a:p>
            <a:pPr marL="457200" marR="0" lvl="0" indent="-342900" algn="just"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Promovează</a:t>
            </a:r>
            <a:r>
              <a:rPr lang="en-GB" sz="1800" dirty="0">
                <a:latin typeface="Calibri"/>
                <a:ea typeface="Calibri"/>
                <a:cs typeface="Calibri"/>
                <a:sym typeface="Calibri"/>
              </a:rPr>
              <a:t> </a:t>
            </a:r>
            <a:r>
              <a:rPr lang="en-GB" sz="1800" b="1" dirty="0" err="1">
                <a:latin typeface="Calibri"/>
                <a:ea typeface="Calibri"/>
                <a:cs typeface="Calibri"/>
                <a:sym typeface="Calibri"/>
              </a:rPr>
              <a:t>învățarea</a:t>
            </a:r>
            <a:r>
              <a:rPr lang="en-GB" sz="1800" dirty="0">
                <a:latin typeface="Calibri"/>
                <a:ea typeface="Calibri"/>
                <a:cs typeface="Calibri"/>
                <a:sym typeface="Calibri"/>
              </a:rPr>
              <a:t>.</a:t>
            </a:r>
            <a:endParaRPr sz="1800" dirty="0">
              <a:latin typeface="Calibri"/>
              <a:ea typeface="Calibri"/>
              <a:cs typeface="Calibri"/>
              <a:sym typeface="Calibri"/>
            </a:endParaRPr>
          </a:p>
          <a:p>
            <a:pPr marL="457200" marR="0" lvl="0" indent="-342900"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Ajută</a:t>
            </a:r>
            <a:r>
              <a:rPr lang="en-GB" sz="1800" dirty="0">
                <a:latin typeface="Calibri"/>
                <a:ea typeface="Calibri"/>
                <a:cs typeface="Calibri"/>
                <a:sym typeface="Calibri"/>
              </a:rPr>
              <a:t> la </a:t>
            </a:r>
            <a:r>
              <a:rPr lang="en-GB" sz="1800" b="1" dirty="0" err="1">
                <a:latin typeface="Calibri"/>
                <a:ea typeface="Calibri"/>
                <a:cs typeface="Calibri"/>
                <a:sym typeface="Calibri"/>
              </a:rPr>
              <a:t>depășirea</a:t>
            </a:r>
            <a:r>
              <a:rPr lang="en-GB" sz="1800" b="1" dirty="0">
                <a:latin typeface="Calibri"/>
                <a:ea typeface="Calibri"/>
                <a:cs typeface="Calibri"/>
                <a:sym typeface="Calibri"/>
              </a:rPr>
              <a:t> </a:t>
            </a:r>
            <a:r>
              <a:rPr lang="en-GB" sz="1800" b="1" dirty="0" err="1">
                <a:latin typeface="Calibri"/>
                <a:ea typeface="Calibri"/>
                <a:cs typeface="Calibri"/>
                <a:sym typeface="Calibri"/>
              </a:rPr>
              <a:t>dificultăților</a:t>
            </a:r>
            <a:r>
              <a:rPr lang="en-GB" sz="1800" b="1" dirty="0">
                <a:latin typeface="Calibri"/>
                <a:ea typeface="Calibri"/>
                <a:cs typeface="Calibri"/>
                <a:sym typeface="Calibri"/>
              </a:rPr>
              <a:t> </a:t>
            </a:r>
            <a:r>
              <a:rPr lang="en-GB" sz="1800" b="1" dirty="0" err="1">
                <a:latin typeface="Calibri"/>
                <a:ea typeface="Calibri"/>
                <a:cs typeface="Calibri"/>
                <a:sym typeface="Calibri"/>
              </a:rPr>
              <a:t>personale</a:t>
            </a:r>
            <a:r>
              <a:rPr lang="en-GB" sz="1800" b="1" dirty="0">
                <a:latin typeface="Calibri"/>
                <a:ea typeface="Calibri"/>
                <a:cs typeface="Calibri"/>
                <a:sym typeface="Calibri"/>
              </a:rPr>
              <a:t>.</a:t>
            </a:r>
            <a:endParaRPr sz="1800" b="1" dirty="0">
              <a:latin typeface="Calibri"/>
              <a:ea typeface="Calibri"/>
              <a:cs typeface="Calibri"/>
              <a:sym typeface="Calibri"/>
            </a:endParaRPr>
          </a:p>
          <a:p>
            <a:pPr marL="457200" marR="0" lvl="0" indent="-342900"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Ajută</a:t>
            </a:r>
            <a:r>
              <a:rPr lang="en-GB" sz="1800" dirty="0">
                <a:latin typeface="Calibri"/>
                <a:ea typeface="Calibri"/>
                <a:cs typeface="Calibri"/>
                <a:sym typeface="Calibri"/>
              </a:rPr>
              <a:t> la </a:t>
            </a:r>
            <a:r>
              <a:rPr lang="en-GB" sz="1800" dirty="0" err="1">
                <a:latin typeface="Calibri"/>
                <a:ea typeface="Calibri"/>
                <a:cs typeface="Calibri"/>
                <a:sym typeface="Calibri"/>
              </a:rPr>
              <a:t>gestionarea</a:t>
            </a:r>
            <a:r>
              <a:rPr lang="en-GB" sz="1800" dirty="0">
                <a:latin typeface="Calibri"/>
                <a:ea typeface="Calibri"/>
                <a:cs typeface="Calibri"/>
                <a:sym typeface="Calibri"/>
              </a:rPr>
              <a:t> </a:t>
            </a:r>
            <a:r>
              <a:rPr lang="en-GB" sz="1800" dirty="0" err="1">
                <a:latin typeface="Calibri"/>
                <a:ea typeface="Calibri"/>
                <a:cs typeface="Calibri"/>
                <a:sym typeface="Calibri"/>
              </a:rPr>
              <a:t>mai</a:t>
            </a:r>
            <a:r>
              <a:rPr lang="en-GB" sz="1800" dirty="0">
                <a:latin typeface="Calibri"/>
                <a:ea typeface="Calibri"/>
                <a:cs typeface="Calibri"/>
                <a:sym typeface="Calibri"/>
              </a:rPr>
              <a:t> </a:t>
            </a:r>
            <a:r>
              <a:rPr lang="en-GB" sz="1800" dirty="0" err="1">
                <a:latin typeface="Calibri"/>
                <a:ea typeface="Calibri"/>
                <a:cs typeface="Calibri"/>
                <a:sym typeface="Calibri"/>
              </a:rPr>
              <a:t>eficientă</a:t>
            </a:r>
            <a:r>
              <a:rPr lang="en-GB" sz="1800" dirty="0">
                <a:latin typeface="Calibri"/>
                <a:ea typeface="Calibri"/>
                <a:cs typeface="Calibri"/>
                <a:sym typeface="Calibri"/>
              </a:rPr>
              <a:t> a </a:t>
            </a:r>
            <a:r>
              <a:rPr lang="en-GB" sz="1800" b="1" dirty="0" err="1">
                <a:latin typeface="Calibri"/>
                <a:ea typeface="Calibri"/>
                <a:cs typeface="Calibri"/>
                <a:sym typeface="Calibri"/>
              </a:rPr>
              <a:t>stresului</a:t>
            </a:r>
            <a:r>
              <a:rPr lang="en-GB" sz="1800" b="1" dirty="0">
                <a:latin typeface="Calibri"/>
                <a:ea typeface="Calibri"/>
                <a:cs typeface="Calibri"/>
                <a:sym typeface="Calibri"/>
              </a:rPr>
              <a:t>.</a:t>
            </a:r>
            <a:endParaRPr sz="1800" dirty="0">
              <a:latin typeface="Calibri"/>
              <a:ea typeface="Calibri"/>
              <a:cs typeface="Calibri"/>
              <a:sym typeface="Calibri"/>
            </a:endParaRPr>
          </a:p>
          <a:p>
            <a:pPr marL="457200" marR="0" lvl="0" indent="-342900"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Stimulează</a:t>
            </a:r>
            <a:r>
              <a:rPr lang="en-GB" sz="1800" dirty="0">
                <a:latin typeface="Calibri"/>
                <a:ea typeface="Calibri"/>
                <a:cs typeface="Calibri"/>
                <a:sym typeface="Calibri"/>
              </a:rPr>
              <a:t> </a:t>
            </a:r>
            <a:r>
              <a:rPr lang="en-GB" sz="1800" b="1" dirty="0" err="1">
                <a:latin typeface="Calibri"/>
                <a:ea typeface="Calibri"/>
                <a:cs typeface="Calibri"/>
                <a:sym typeface="Calibri"/>
              </a:rPr>
              <a:t>autonomia</a:t>
            </a:r>
            <a:r>
              <a:rPr lang="en-GB" sz="1800" b="1" dirty="0">
                <a:latin typeface="Calibri"/>
                <a:ea typeface="Calibri"/>
                <a:cs typeface="Calibri"/>
                <a:sym typeface="Calibri"/>
              </a:rPr>
              <a:t> </a:t>
            </a:r>
            <a:r>
              <a:rPr lang="en-GB" sz="1800" b="1" dirty="0" err="1">
                <a:latin typeface="Calibri"/>
                <a:ea typeface="Calibri"/>
                <a:cs typeface="Calibri"/>
                <a:sym typeface="Calibri"/>
              </a:rPr>
              <a:t>personală</a:t>
            </a:r>
            <a:r>
              <a:rPr lang="en-GB" sz="1800" dirty="0">
                <a:latin typeface="Calibri"/>
                <a:ea typeface="Calibri"/>
                <a:cs typeface="Calibri"/>
                <a:sym typeface="Calibri"/>
              </a:rPr>
              <a:t>.</a:t>
            </a:r>
            <a:endParaRPr sz="1800" dirty="0">
              <a:latin typeface="Calibri"/>
              <a:ea typeface="Calibri"/>
              <a:cs typeface="Calibri"/>
              <a:sym typeface="Calibri"/>
            </a:endParaRPr>
          </a:p>
        </p:txBody>
      </p:sp>
      <p:sp>
        <p:nvSpPr>
          <p:cNvPr id="436" name="Google Shape;436;g15765a99abe_0_0"/>
          <p:cNvSpPr/>
          <p:nvPr/>
        </p:nvSpPr>
        <p:spPr>
          <a:xfrm rot="5400000">
            <a:off x="805889" y="1975325"/>
            <a:ext cx="3860100" cy="4025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5765a99abe_0_0"/>
          <p:cNvSpPr/>
          <p:nvPr/>
        </p:nvSpPr>
        <p:spPr>
          <a:xfrm rot="5400000">
            <a:off x="7525966" y="1975373"/>
            <a:ext cx="3860100" cy="4025306"/>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g15765a99abe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1038" y="2814400"/>
            <a:ext cx="2389925" cy="2347248"/>
          </a:xfrm>
          <a:prstGeom prst="rect">
            <a:avLst/>
          </a:prstGeom>
          <a:noFill/>
          <a:ln>
            <a:noFill/>
          </a:ln>
        </p:spPr>
      </p:pic>
      <p:sp>
        <p:nvSpPr>
          <p:cNvPr id="439" name="Google Shape;439;g15765a99abe_0_0"/>
          <p:cNvSpPr/>
          <p:nvPr/>
        </p:nvSpPr>
        <p:spPr>
          <a:xfrm>
            <a:off x="7706043" y="2824275"/>
            <a:ext cx="3499800" cy="2640900"/>
          </a:xfrm>
          <a:prstGeom prst="rect">
            <a:avLst/>
          </a:prstGeom>
          <a:noFill/>
          <a:ln>
            <a:noFill/>
          </a:ln>
        </p:spPr>
        <p:txBody>
          <a:bodyPr spcFirstLastPara="1" wrap="square" lIns="90000" tIns="45000" rIns="90000" bIns="45000" anchor="t" anchorCtr="0">
            <a:noAutofit/>
          </a:bodyPr>
          <a:lstStyle/>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Dezvoltă </a:t>
            </a:r>
            <a:r>
              <a:rPr lang="en-GB" sz="1800" b="1">
                <a:latin typeface="Calibri"/>
                <a:ea typeface="Calibri"/>
                <a:cs typeface="Calibri"/>
                <a:sym typeface="Calibri"/>
              </a:rPr>
              <a:t>creativitatea.</a:t>
            </a:r>
            <a:endParaRPr sz="1800" b="1">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Produce o </a:t>
            </a:r>
            <a:r>
              <a:rPr lang="en-GB" sz="1800" b="1">
                <a:latin typeface="Calibri"/>
                <a:ea typeface="Calibri"/>
                <a:cs typeface="Calibri"/>
                <a:sym typeface="Calibri"/>
              </a:rPr>
              <a:t>satisfacție </a:t>
            </a:r>
            <a:r>
              <a:rPr lang="en-GB" sz="1800">
                <a:latin typeface="Calibri"/>
                <a:ea typeface="Calibri"/>
                <a:cs typeface="Calibri"/>
                <a:sym typeface="Calibri"/>
              </a:rPr>
              <a:t>generală față de </a:t>
            </a:r>
            <a:r>
              <a:rPr lang="en-GB" sz="1800" b="1">
                <a:latin typeface="Calibri"/>
                <a:ea typeface="Calibri"/>
                <a:cs typeface="Calibri"/>
                <a:sym typeface="Calibri"/>
              </a:rPr>
              <a:t>viață</a:t>
            </a:r>
            <a:r>
              <a:rPr lang="en-GB" sz="1800">
                <a:latin typeface="Calibri"/>
                <a:ea typeface="Calibri"/>
                <a:cs typeface="Calibri"/>
                <a:sym typeface="Calibri"/>
              </a:rPr>
              <a:t>.</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Stimulează </a:t>
            </a:r>
            <a:r>
              <a:rPr lang="en-GB" sz="1800" b="1">
                <a:latin typeface="Calibri"/>
                <a:ea typeface="Calibri"/>
                <a:cs typeface="Calibri"/>
                <a:sym typeface="Calibri"/>
              </a:rPr>
              <a:t>proiecțiile viitoare</a:t>
            </a:r>
            <a:r>
              <a:rPr lang="en-GB" sz="1800">
                <a:latin typeface="Calibri"/>
                <a:ea typeface="Calibri"/>
                <a:cs typeface="Calibri"/>
                <a:sym typeface="Calibri"/>
              </a:rPr>
              <a:t>.</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Crește </a:t>
            </a:r>
            <a:r>
              <a:rPr lang="en-GB" sz="1800" b="1">
                <a:latin typeface="Calibri"/>
                <a:ea typeface="Calibri"/>
                <a:cs typeface="Calibri"/>
                <a:sym typeface="Calibri"/>
              </a:rPr>
              <a:t>calitatea vieții</a:t>
            </a:r>
            <a:r>
              <a:rPr lang="en-GB" sz="1800">
                <a:latin typeface="Calibri"/>
                <a:ea typeface="Calibri"/>
                <a:cs typeface="Calibri"/>
                <a:sym typeface="Calibri"/>
              </a:rPr>
              <a:t>.</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Ajută la stabilirea unor </a:t>
            </a:r>
            <a:r>
              <a:rPr lang="en-GB" sz="1800" b="1">
                <a:latin typeface="Calibri"/>
                <a:ea typeface="Calibri"/>
                <a:cs typeface="Calibri"/>
                <a:sym typeface="Calibri"/>
              </a:rPr>
              <a:t>relații sociale sănătoase.</a:t>
            </a:r>
            <a:endParaRPr sz="1800" b="1">
              <a:latin typeface="Calibri"/>
              <a:ea typeface="Calibri"/>
              <a:cs typeface="Calibri"/>
              <a:sym typeface="Calibri"/>
            </a:endParaRPr>
          </a:p>
        </p:txBody>
      </p:sp>
      <p:sp>
        <p:nvSpPr>
          <p:cNvPr id="440" name="Google Shape;440;g15765a99abe_0_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44"/>
        <p:cNvGrpSpPr/>
        <p:nvPr/>
      </p:nvGrpSpPr>
      <p:grpSpPr>
        <a:xfrm>
          <a:off x="0" y="0"/>
          <a:ext cx="0" cy="0"/>
          <a:chOff x="0" y="0"/>
          <a:chExt cx="0" cy="0"/>
        </a:xfrm>
      </p:grpSpPr>
      <p:sp>
        <p:nvSpPr>
          <p:cNvPr id="445" name="Google Shape;445;g18c830645d5_0_12"/>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7: </a:t>
            </a:r>
            <a:r>
              <a:rPr lang="ro-RO" sz="2400" b="0" i="0" u="none" strike="noStrike" cap="none" dirty="0">
                <a:solidFill>
                  <a:srgbClr val="21B4A9"/>
                </a:solidFill>
                <a:latin typeface="Calibri"/>
                <a:ea typeface="Calibri"/>
                <a:cs typeface="Calibri"/>
                <a:sym typeface="Calibri"/>
              </a:rPr>
              <a:t>Lucrul la stima de sine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Valorificarea</a:t>
            </a:r>
            <a:r>
              <a:rPr lang="en-GB" sz="2400" dirty="0">
                <a:solidFill>
                  <a:srgbClr val="21B4A9"/>
                </a:solidFill>
                <a:latin typeface="Calibri"/>
                <a:ea typeface="Calibri"/>
                <a:cs typeface="Calibri"/>
                <a:sym typeface="Calibri"/>
              </a:rPr>
              <a:t> a </a:t>
            </a:r>
            <a:r>
              <a:rPr lang="en-GB" sz="2400" dirty="0" err="1">
                <a:solidFill>
                  <a:srgbClr val="21B4A9"/>
                </a:solidFill>
                <a:latin typeface="Calibri"/>
                <a:ea typeface="Calibri"/>
                <a:cs typeface="Calibri"/>
                <a:sym typeface="Calibri"/>
              </a:rPr>
              <a:t>ceea</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ce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știu</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să</a:t>
            </a:r>
            <a:r>
              <a:rPr lang="en-GB" sz="2400" dirty="0">
                <a:solidFill>
                  <a:srgbClr val="21B4A9"/>
                </a:solidFill>
                <a:latin typeface="Calibri"/>
                <a:ea typeface="Calibri"/>
                <a:cs typeface="Calibri"/>
                <a:sym typeface="Calibri"/>
              </a:rPr>
              <a:t> fac. </a:t>
            </a:r>
            <a:r>
              <a:rPr lang="en-GB" sz="2400" b="0" i="0" u="none" strike="noStrike" cap="none" dirty="0">
                <a:solidFill>
                  <a:srgbClr val="21B4A9"/>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p:txBody>
      </p:sp>
      <p:sp>
        <p:nvSpPr>
          <p:cNvPr id="447" name="Google Shape;447;g18c830645d5_0_12"/>
          <p:cNvSpPr/>
          <p:nvPr/>
        </p:nvSpPr>
        <p:spPr>
          <a:xfrm>
            <a:off x="940200" y="1556375"/>
            <a:ext cx="10311600" cy="10137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dirty="0" err="1">
                <a:latin typeface="Calibri"/>
                <a:ea typeface="Calibri"/>
                <a:cs typeface="Calibri"/>
                <a:sym typeface="Calibri"/>
              </a:rPr>
              <a:t>Femeile</a:t>
            </a:r>
            <a:r>
              <a:rPr lang="en-GB" sz="1800" b="1" dirty="0">
                <a:latin typeface="Calibri"/>
                <a:ea typeface="Calibri"/>
                <a:cs typeface="Calibri"/>
                <a:sym typeface="Calibri"/>
              </a:rPr>
              <a:t> </a:t>
            </a:r>
            <a:r>
              <a:rPr lang="en-GB" sz="1800" b="1" dirty="0" err="1">
                <a:latin typeface="Calibri"/>
                <a:ea typeface="Calibri"/>
                <a:cs typeface="Calibri"/>
                <a:sym typeface="Calibri"/>
              </a:rPr>
              <a:t>multifuncționale</a:t>
            </a:r>
            <a:r>
              <a:rPr lang="en-GB" sz="1800" b="1" dirty="0">
                <a:latin typeface="Calibri"/>
                <a:ea typeface="Calibri"/>
                <a:cs typeface="Calibri"/>
                <a:sym typeface="Calibri"/>
              </a:rPr>
              <a:t> </a:t>
            </a:r>
            <a:r>
              <a:rPr lang="en-GB" sz="1800" dirty="0">
                <a:latin typeface="Calibri"/>
                <a:ea typeface="Calibri"/>
                <a:cs typeface="Calibri"/>
                <a:sym typeface="Calibri"/>
              </a:rPr>
              <a:t>au </a:t>
            </a:r>
            <a:r>
              <a:rPr lang="en-GB" sz="1800" dirty="0" err="1">
                <a:latin typeface="Calibri"/>
                <a:ea typeface="Calibri"/>
                <a:cs typeface="Calibri"/>
                <a:sym typeface="Calibri"/>
              </a:rPr>
              <a:t>numeroase</a:t>
            </a:r>
            <a:r>
              <a:rPr lang="en-GB" sz="1800" dirty="0">
                <a:latin typeface="Calibri"/>
                <a:ea typeface="Calibri"/>
                <a:cs typeface="Calibri"/>
                <a:sym typeface="Calibri"/>
              </a:rPr>
              <a:t> </a:t>
            </a:r>
            <a:r>
              <a:rPr lang="en-GB" sz="1800" b="1" dirty="0" err="1">
                <a:latin typeface="Calibri"/>
                <a:ea typeface="Calibri"/>
                <a:cs typeface="Calibri"/>
                <a:sym typeface="Calibri"/>
              </a:rPr>
              <a:t>calități</a:t>
            </a:r>
            <a:r>
              <a:rPr lang="en-GB" sz="1800" b="1" dirty="0">
                <a:latin typeface="Calibri"/>
                <a:ea typeface="Calibri"/>
                <a:cs typeface="Calibri"/>
                <a:sym typeface="Calibri"/>
              </a:rPr>
              <a:t> </a:t>
            </a:r>
            <a:r>
              <a:rPr lang="en-GB" sz="1800" b="1" dirty="0" err="1">
                <a:latin typeface="Calibri"/>
                <a:ea typeface="Calibri"/>
                <a:cs typeface="Calibri"/>
                <a:sym typeface="Calibri"/>
              </a:rPr>
              <a:t>și</a:t>
            </a:r>
            <a:r>
              <a:rPr lang="en-GB" sz="1800" b="1" dirty="0">
                <a:latin typeface="Calibri"/>
                <a:ea typeface="Calibri"/>
                <a:cs typeface="Calibri"/>
                <a:sym typeface="Calibri"/>
              </a:rPr>
              <a:t> </a:t>
            </a:r>
            <a:r>
              <a:rPr lang="en-GB" sz="1800" b="1" dirty="0" err="1">
                <a:latin typeface="Calibri"/>
                <a:ea typeface="Calibri"/>
                <a:cs typeface="Calibri"/>
                <a:sym typeface="Calibri"/>
              </a:rPr>
              <a:t>capacități</a:t>
            </a:r>
            <a:r>
              <a:rPr lang="en-GB" sz="1800" b="1" dirty="0">
                <a:latin typeface="Calibri"/>
                <a:ea typeface="Calibri"/>
                <a:cs typeface="Calibri"/>
                <a:sym typeface="Calibri"/>
              </a:rPr>
              <a:t>. </a:t>
            </a:r>
            <a:r>
              <a:rPr lang="en-GB" sz="1800" dirty="0">
                <a:latin typeface="Calibri"/>
                <a:ea typeface="Calibri"/>
                <a:cs typeface="Calibri"/>
                <a:sym typeface="Calibri"/>
              </a:rPr>
              <a:t>Este important nu </a:t>
            </a:r>
            <a:r>
              <a:rPr lang="en-GB" sz="1800" dirty="0" err="1">
                <a:latin typeface="Calibri"/>
                <a:ea typeface="Calibri"/>
                <a:cs typeface="Calibri"/>
                <a:sym typeface="Calibri"/>
              </a:rPr>
              <a:t>numai</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le </a:t>
            </a:r>
            <a:r>
              <a:rPr lang="en-GB" sz="1800" dirty="0" err="1">
                <a:latin typeface="Calibri"/>
                <a:ea typeface="Calibri"/>
                <a:cs typeface="Calibri"/>
                <a:sym typeface="Calibri"/>
              </a:rPr>
              <a:t>recunoaștem</a:t>
            </a:r>
            <a:r>
              <a:rPr lang="en-GB" sz="1800" dirty="0">
                <a:latin typeface="Calibri"/>
                <a:ea typeface="Calibri"/>
                <a:cs typeface="Calibri"/>
                <a:sym typeface="Calibri"/>
              </a:rPr>
              <a:t>, ci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b="1" dirty="0">
                <a:latin typeface="Calibri"/>
                <a:ea typeface="Calibri"/>
                <a:cs typeface="Calibri"/>
                <a:sym typeface="Calibri"/>
              </a:rPr>
              <a:t>le </a:t>
            </a:r>
            <a:r>
              <a:rPr lang="en-GB" sz="1800" b="1" dirty="0" err="1">
                <a:latin typeface="Calibri"/>
                <a:ea typeface="Calibri"/>
                <a:cs typeface="Calibri"/>
                <a:sym typeface="Calibri"/>
              </a:rPr>
              <a:t>valorizăm</a:t>
            </a:r>
            <a:r>
              <a:rPr lang="en-GB" sz="1800" b="1" dirty="0">
                <a:latin typeface="Calibri"/>
                <a:ea typeface="Calibri"/>
                <a:cs typeface="Calibri"/>
                <a:sym typeface="Calibri"/>
              </a:rPr>
              <a:t> </a:t>
            </a:r>
            <a:r>
              <a:rPr lang="en-GB" sz="1800" b="1" dirty="0" err="1">
                <a:latin typeface="Calibri"/>
                <a:ea typeface="Calibri"/>
                <a:cs typeface="Calibri"/>
                <a:sym typeface="Calibri"/>
              </a:rPr>
              <a:t>în</a:t>
            </a:r>
            <a:r>
              <a:rPr lang="en-GB" sz="1800" b="1" dirty="0">
                <a:latin typeface="Calibri"/>
                <a:ea typeface="Calibri"/>
                <a:cs typeface="Calibri"/>
                <a:sym typeface="Calibri"/>
              </a:rPr>
              <a:t> mod </a:t>
            </a:r>
            <a:r>
              <a:rPr lang="en-GB" sz="1800" b="1" dirty="0" err="1">
                <a:latin typeface="Calibri"/>
                <a:ea typeface="Calibri"/>
                <a:cs typeface="Calibri"/>
                <a:sym typeface="Calibri"/>
              </a:rPr>
              <a:t>pozitiv</a:t>
            </a:r>
            <a:r>
              <a:rPr lang="en-GB" sz="1800" dirty="0">
                <a:latin typeface="Calibri"/>
                <a:ea typeface="Calibri"/>
                <a:cs typeface="Calibri"/>
                <a:sym typeface="Calibri"/>
              </a:rPr>
              <a:t>. </a:t>
            </a:r>
            <a:r>
              <a:rPr lang="en-GB" sz="1800" dirty="0" err="1">
                <a:latin typeface="Calibri"/>
                <a:ea typeface="Calibri"/>
                <a:cs typeface="Calibri"/>
                <a:sym typeface="Calibri"/>
              </a:rPr>
              <a:t>Acest</a:t>
            </a:r>
            <a:r>
              <a:rPr lang="en-GB" sz="1800" dirty="0">
                <a:latin typeface="Calibri"/>
                <a:ea typeface="Calibri"/>
                <a:cs typeface="Calibri"/>
                <a:sym typeface="Calibri"/>
              </a:rPr>
              <a:t> </a:t>
            </a:r>
            <a:r>
              <a:rPr lang="en-GB" sz="1800" dirty="0" err="1">
                <a:latin typeface="Calibri"/>
                <a:ea typeface="Calibri"/>
                <a:cs typeface="Calibri"/>
                <a:sym typeface="Calibri"/>
              </a:rPr>
              <a:t>lucru</a:t>
            </a:r>
            <a:r>
              <a:rPr lang="en-GB" sz="1800" dirty="0">
                <a:latin typeface="Calibri"/>
                <a:ea typeface="Calibri"/>
                <a:cs typeface="Calibri"/>
                <a:sym typeface="Calibri"/>
              </a:rPr>
              <a:t>, la </a:t>
            </a:r>
            <a:r>
              <a:rPr lang="en-GB" sz="1800" dirty="0" err="1">
                <a:latin typeface="Calibri"/>
                <a:ea typeface="Calibri"/>
                <a:cs typeface="Calibri"/>
                <a:sym typeface="Calibri"/>
              </a:rPr>
              <a:t>rândul</a:t>
            </a:r>
            <a:r>
              <a:rPr lang="en-GB" sz="1800" dirty="0">
                <a:latin typeface="Calibri"/>
                <a:ea typeface="Calibri"/>
                <a:cs typeface="Calibri"/>
                <a:sym typeface="Calibri"/>
              </a:rPr>
              <a:t> </a:t>
            </a:r>
            <a:r>
              <a:rPr lang="en-GB" sz="1800" dirty="0" err="1">
                <a:latin typeface="Calibri"/>
                <a:ea typeface="Calibri"/>
                <a:cs typeface="Calibri"/>
                <a:sym typeface="Calibri"/>
              </a:rPr>
              <a:t>său</a:t>
            </a:r>
            <a:r>
              <a:rPr lang="en-GB" sz="1800" dirty="0">
                <a:latin typeface="Calibri"/>
                <a:ea typeface="Calibri"/>
                <a:cs typeface="Calibri"/>
                <a:sym typeface="Calibri"/>
              </a:rPr>
              <a:t>, ne </a:t>
            </a:r>
            <a:r>
              <a:rPr lang="en-GB" sz="1800" dirty="0" err="1">
                <a:latin typeface="Calibri"/>
                <a:ea typeface="Calibri"/>
                <a:cs typeface="Calibri"/>
                <a:sym typeface="Calibri"/>
              </a:rPr>
              <a:t>va</a:t>
            </a:r>
            <a:r>
              <a:rPr lang="en-GB" sz="1800" dirty="0">
                <a:latin typeface="Calibri"/>
                <a:ea typeface="Calibri"/>
                <a:cs typeface="Calibri"/>
                <a:sym typeface="Calibri"/>
              </a:rPr>
              <a:t> </a:t>
            </a:r>
            <a:r>
              <a:rPr lang="en-GB" sz="1800" dirty="0" err="1">
                <a:latin typeface="Calibri"/>
                <a:ea typeface="Calibri"/>
                <a:cs typeface="Calibri"/>
                <a:sym typeface="Calibri"/>
              </a:rPr>
              <a:t>îmbunătăți</a:t>
            </a:r>
            <a:r>
              <a:rPr lang="en-GB" sz="1800" dirty="0">
                <a:latin typeface="Calibri"/>
                <a:ea typeface="Calibri"/>
                <a:cs typeface="Calibri"/>
                <a:sym typeface="Calibri"/>
              </a:rPr>
              <a:t> </a:t>
            </a:r>
            <a:r>
              <a:rPr lang="en-GB" sz="1800" dirty="0" err="1">
                <a:latin typeface="Calibri"/>
                <a:ea typeface="Calibri"/>
                <a:cs typeface="Calibri"/>
                <a:sym typeface="Calibri"/>
              </a:rPr>
              <a:t>percepția</a:t>
            </a:r>
            <a:r>
              <a:rPr lang="en-GB" sz="1800" dirty="0">
                <a:latin typeface="Calibri"/>
                <a:ea typeface="Calibri"/>
                <a:cs typeface="Calibri"/>
                <a:sym typeface="Calibri"/>
              </a:rPr>
              <a:t> </a:t>
            </a:r>
            <a:r>
              <a:rPr lang="en-GB" sz="1800" dirty="0" err="1">
                <a:latin typeface="Calibri"/>
                <a:ea typeface="Calibri"/>
                <a:cs typeface="Calibri"/>
                <a:sym typeface="Calibri"/>
              </a:rPr>
              <a:t>despre</a:t>
            </a:r>
            <a:r>
              <a:rPr lang="en-GB" sz="1800" dirty="0">
                <a:latin typeface="Calibri"/>
                <a:ea typeface="Calibri"/>
                <a:cs typeface="Calibri"/>
                <a:sym typeface="Calibri"/>
              </a:rPr>
              <a:t> </a:t>
            </a:r>
            <a:r>
              <a:rPr lang="en-GB" sz="1800" dirty="0" err="1">
                <a:latin typeface="Calibri"/>
                <a:ea typeface="Calibri"/>
                <a:cs typeface="Calibri"/>
                <a:sym typeface="Calibri"/>
              </a:rPr>
              <a:t>noi</a:t>
            </a:r>
            <a:r>
              <a:rPr lang="en-GB" sz="1800" dirty="0">
                <a:latin typeface="Calibri"/>
                <a:ea typeface="Calibri"/>
                <a:cs typeface="Calibri"/>
                <a:sym typeface="Calibri"/>
              </a:rPr>
              <a:t> </a:t>
            </a:r>
            <a:r>
              <a:rPr lang="en-GB" sz="1800" dirty="0" err="1">
                <a:latin typeface="Calibri"/>
                <a:ea typeface="Calibri"/>
                <a:cs typeface="Calibri"/>
                <a:sym typeface="Calibri"/>
              </a:rPr>
              <a:t>înșine</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ne </a:t>
            </a:r>
            <a:r>
              <a:rPr lang="en-GB" sz="1800" dirty="0" err="1">
                <a:latin typeface="Calibri"/>
                <a:ea typeface="Calibri"/>
                <a:cs typeface="Calibri"/>
                <a:sym typeface="Calibri"/>
              </a:rPr>
              <a:t>va</a:t>
            </a:r>
            <a:r>
              <a:rPr lang="en-GB" sz="1800" dirty="0">
                <a:latin typeface="Calibri"/>
                <a:ea typeface="Calibri"/>
                <a:cs typeface="Calibri"/>
                <a:sym typeface="Calibri"/>
              </a:rPr>
              <a:t> </a:t>
            </a:r>
            <a:r>
              <a:rPr lang="en-GB" sz="1800" dirty="0" err="1">
                <a:latin typeface="Calibri"/>
                <a:ea typeface="Calibri"/>
                <a:cs typeface="Calibri"/>
                <a:sym typeface="Calibri"/>
              </a:rPr>
              <a:t>ajuta</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ne </a:t>
            </a:r>
            <a:r>
              <a:rPr lang="en-GB" sz="1800" dirty="0" err="1">
                <a:latin typeface="Calibri"/>
                <a:ea typeface="Calibri"/>
                <a:cs typeface="Calibri"/>
                <a:sym typeface="Calibri"/>
              </a:rPr>
              <a:t>îmbunătățim</a:t>
            </a:r>
            <a:r>
              <a:rPr lang="en-GB" sz="1800" dirty="0">
                <a:latin typeface="Calibri"/>
                <a:ea typeface="Calibri"/>
                <a:cs typeface="Calibri"/>
                <a:sym typeface="Calibri"/>
              </a:rPr>
              <a:t> </a:t>
            </a:r>
            <a:r>
              <a:rPr lang="en-GB" sz="1800" b="1" dirty="0" err="1">
                <a:latin typeface="Calibri"/>
                <a:ea typeface="Calibri"/>
                <a:cs typeface="Calibri"/>
                <a:sym typeface="Calibri"/>
              </a:rPr>
              <a:t>încrederea</a:t>
            </a:r>
            <a:r>
              <a:rPr lang="en-GB" sz="1800" b="1" dirty="0">
                <a:latin typeface="Calibri"/>
                <a:ea typeface="Calibri"/>
                <a:cs typeface="Calibri"/>
                <a:sym typeface="Calibri"/>
              </a:rPr>
              <a:t> </a:t>
            </a:r>
            <a:r>
              <a:rPr lang="en-GB" sz="1800" b="1" dirty="0" err="1">
                <a:latin typeface="Calibri"/>
                <a:ea typeface="Calibri"/>
                <a:cs typeface="Calibri"/>
                <a:sym typeface="Calibri"/>
              </a:rPr>
              <a:t>în</a:t>
            </a:r>
            <a:r>
              <a:rPr lang="en-GB" sz="1800" b="1" dirty="0">
                <a:latin typeface="Calibri"/>
                <a:ea typeface="Calibri"/>
                <a:cs typeface="Calibri"/>
                <a:sym typeface="Calibri"/>
              </a:rPr>
              <a:t> sine</a:t>
            </a:r>
            <a:r>
              <a:rPr lang="en-GB" sz="1800" dirty="0">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8" name="Google Shape;448;g18c830645d5_0_12"/>
          <p:cNvSpPr txBox="1"/>
          <p:nvPr/>
        </p:nvSpPr>
        <p:spPr>
          <a:xfrm>
            <a:off x="6318805" y="2445465"/>
            <a:ext cx="5074500" cy="2862900"/>
          </a:xfrm>
          <a:prstGeom prst="rect">
            <a:avLst/>
          </a:prstGeom>
          <a:noFill/>
          <a:ln w="9525"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1">
                <a:latin typeface="Calibri"/>
                <a:ea typeface="Calibri"/>
                <a:cs typeface="Calibri"/>
                <a:sym typeface="Calibri"/>
              </a:rPr>
              <a:t>Vă ajutăm să vă evaluați calitățile și capacitățile...</a:t>
            </a:r>
            <a:endParaRPr sz="1800" b="1">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Faceți o listă cu toate sarcinile și activitățile pe care le desfășurați în timpul zilei. </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Faceți o listă a cunoștințelor necesare pentru a desfășura aceste activități.</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Faceți o listă a competențelor necesare pentru a desfășura aceste activități.</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Gândiți-vă la valoarea cunoștințelor și a aptitudinilor pe care le dețineți pentru a putea îndeplini toate aceste sarcini. </a:t>
            </a:r>
            <a:endParaRPr sz="1800">
              <a:latin typeface="Calibri"/>
              <a:ea typeface="Calibri"/>
              <a:cs typeface="Calibri"/>
              <a:sym typeface="Calibri"/>
            </a:endParaRPr>
          </a:p>
        </p:txBody>
      </p:sp>
      <p:sp>
        <p:nvSpPr>
          <p:cNvPr id="449" name="Google Shape;449;g18c830645d5_0_12"/>
          <p:cNvSpPr txBox="1"/>
          <p:nvPr/>
        </p:nvSpPr>
        <p:spPr>
          <a:xfrm>
            <a:off x="5991350" y="5534650"/>
            <a:ext cx="5729400" cy="415500"/>
          </a:xfrm>
          <a:prstGeom prst="rect">
            <a:avLst/>
          </a:prstGeom>
          <a:solidFill>
            <a:srgbClr val="A2C4C9"/>
          </a:solidFill>
          <a:ln w="38100"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4999"/>
              </a:lnSpc>
              <a:spcBef>
                <a:spcPts val="600"/>
              </a:spcBef>
              <a:spcAft>
                <a:spcPts val="0"/>
              </a:spcAft>
              <a:buClr>
                <a:schemeClr val="dk1"/>
              </a:buClr>
              <a:buSzPts val="1100"/>
              <a:buFont typeface="Arial"/>
              <a:buNone/>
            </a:pPr>
            <a:r>
              <a:rPr lang="en-GB" sz="1500" b="1" dirty="0" err="1">
                <a:solidFill>
                  <a:schemeClr val="dk1"/>
                </a:solidFill>
                <a:latin typeface="Calibri"/>
                <a:ea typeface="Calibri"/>
                <a:cs typeface="Calibri"/>
                <a:sym typeface="Calibri"/>
              </a:rPr>
              <a:t>Această</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listă</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va</a:t>
            </a:r>
            <a:r>
              <a:rPr lang="en-GB" sz="1500" b="1" dirty="0">
                <a:solidFill>
                  <a:schemeClr val="dk1"/>
                </a:solidFill>
                <a:latin typeface="Calibri"/>
                <a:ea typeface="Calibri"/>
                <a:cs typeface="Calibri"/>
                <a:sym typeface="Calibri"/>
              </a:rPr>
              <a:t> fi o </a:t>
            </a:r>
            <a:r>
              <a:rPr lang="en-GB" sz="1500" b="1" dirty="0" err="1">
                <a:solidFill>
                  <a:schemeClr val="dk1"/>
                </a:solidFill>
                <a:latin typeface="Calibri"/>
                <a:ea typeface="Calibri"/>
                <a:cs typeface="Calibri"/>
                <a:sym typeface="Calibri"/>
              </a:rPr>
              <a:t>resursă</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pentru</a:t>
            </a:r>
            <a:r>
              <a:rPr lang="en-GB" sz="1500" b="1" dirty="0">
                <a:solidFill>
                  <a:schemeClr val="dk1"/>
                </a:solidFill>
                <a:latin typeface="Calibri"/>
                <a:ea typeface="Calibri"/>
                <a:cs typeface="Calibri"/>
                <a:sym typeface="Calibri"/>
              </a:rPr>
              <a:t> a-</a:t>
            </a:r>
            <a:r>
              <a:rPr lang="en-GB" sz="1500" b="1" dirty="0" err="1">
                <a:solidFill>
                  <a:schemeClr val="dk1"/>
                </a:solidFill>
                <a:latin typeface="Calibri"/>
                <a:ea typeface="Calibri"/>
                <a:cs typeface="Calibri"/>
                <a:sym typeface="Calibri"/>
              </a:rPr>
              <a:t>ți</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reaminti</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cât</a:t>
            </a:r>
            <a:r>
              <a:rPr lang="en-GB" sz="1500" b="1" dirty="0">
                <a:solidFill>
                  <a:schemeClr val="dk1"/>
                </a:solidFill>
                <a:latin typeface="Calibri"/>
                <a:ea typeface="Calibri"/>
                <a:cs typeface="Calibri"/>
                <a:sym typeface="Calibri"/>
              </a:rPr>
              <a:t> de </a:t>
            </a:r>
            <a:r>
              <a:rPr lang="en-GB" sz="1500" b="1" dirty="0" err="1">
                <a:solidFill>
                  <a:schemeClr val="dk1"/>
                </a:solidFill>
                <a:latin typeface="Calibri"/>
                <a:ea typeface="Calibri"/>
                <a:cs typeface="Calibri"/>
                <a:sym typeface="Calibri"/>
              </a:rPr>
              <a:t>mult</a:t>
            </a:r>
            <a:r>
              <a:rPr lang="en-GB" sz="1500" b="1" dirty="0">
                <a:solidFill>
                  <a:schemeClr val="dk1"/>
                </a:solidFill>
                <a:latin typeface="Calibri"/>
                <a:ea typeface="Calibri"/>
                <a:cs typeface="Calibri"/>
                <a:sym typeface="Calibri"/>
              </a:rPr>
              <a:t> </a:t>
            </a:r>
            <a:r>
              <a:rPr lang="en-GB" sz="1500" b="1" dirty="0" err="1">
                <a:solidFill>
                  <a:schemeClr val="dk1"/>
                </a:solidFill>
                <a:latin typeface="Calibri"/>
                <a:ea typeface="Calibri"/>
                <a:cs typeface="Calibri"/>
                <a:sym typeface="Calibri"/>
              </a:rPr>
              <a:t>valorezi</a:t>
            </a:r>
            <a:r>
              <a:rPr lang="en-GB" sz="1500" b="1" dirty="0">
                <a:solidFill>
                  <a:schemeClr val="dk1"/>
                </a:solidFill>
                <a:latin typeface="Calibri"/>
                <a:ea typeface="Calibri"/>
                <a:cs typeface="Calibri"/>
                <a:sym typeface="Calibri"/>
              </a:rPr>
              <a:t>. </a:t>
            </a:r>
            <a:endParaRPr sz="1500" b="1" dirty="0">
              <a:solidFill>
                <a:schemeClr val="dk1"/>
              </a:solidFill>
              <a:latin typeface="Calibri"/>
              <a:ea typeface="Calibri"/>
              <a:cs typeface="Calibri"/>
              <a:sym typeface="Calibri"/>
            </a:endParaRPr>
          </a:p>
        </p:txBody>
      </p:sp>
      <p:pic>
        <p:nvPicPr>
          <p:cNvPr id="450" name="Google Shape;450;g18c830645d5_0_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74925" y="2652151"/>
            <a:ext cx="2716425" cy="3102525"/>
          </a:xfrm>
          <a:prstGeom prst="rect">
            <a:avLst/>
          </a:prstGeom>
          <a:noFill/>
          <a:ln>
            <a:noFill/>
          </a:ln>
        </p:spPr>
      </p:pic>
      <p:sp>
        <p:nvSpPr>
          <p:cNvPr id="451" name="Google Shape;451;g18c830645d5_0_12"/>
          <p:cNvSpPr txBox="1"/>
          <p:nvPr/>
        </p:nvSpPr>
        <p:spPr>
          <a:xfrm>
            <a:off x="215374" y="4478550"/>
            <a:ext cx="2555700" cy="615000"/>
          </a:xfrm>
          <a:prstGeom prst="rect">
            <a:avLst/>
          </a:prstGeom>
          <a:solidFill>
            <a:srgbClr val="FFF2CC"/>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4999"/>
              </a:lnSpc>
              <a:spcBef>
                <a:spcPts val="600"/>
              </a:spcBef>
              <a:spcAft>
                <a:spcPts val="0"/>
              </a:spcAft>
              <a:buClr>
                <a:srgbClr val="000000"/>
              </a:buClr>
              <a:buSzPts val="1300"/>
              <a:buFont typeface="Arial"/>
              <a:buNone/>
            </a:pPr>
            <a:r>
              <a:rPr lang="en-GB" sz="1300" b="1">
                <a:solidFill>
                  <a:schemeClr val="dk1"/>
                </a:solidFill>
                <a:latin typeface="Calibri"/>
                <a:ea typeface="Calibri"/>
                <a:cs typeface="Calibri"/>
                <a:sym typeface="Calibri"/>
              </a:rPr>
              <a:t>Scrieți în rădăcinile acestui copac sarcinile din viața voastră zilnică.</a:t>
            </a:r>
            <a:endParaRPr sz="1300" b="1" i="0" u="none" strike="noStrike" cap="none">
              <a:solidFill>
                <a:schemeClr val="dk1"/>
              </a:solidFill>
              <a:latin typeface="Calibri"/>
              <a:ea typeface="Calibri"/>
              <a:cs typeface="Calibri"/>
              <a:sym typeface="Calibri"/>
            </a:endParaRPr>
          </a:p>
        </p:txBody>
      </p:sp>
      <p:sp>
        <p:nvSpPr>
          <p:cNvPr id="452" name="Google Shape;452;g18c830645d5_0_12"/>
          <p:cNvSpPr txBox="1"/>
          <p:nvPr/>
        </p:nvSpPr>
        <p:spPr>
          <a:xfrm>
            <a:off x="215374" y="2895288"/>
            <a:ext cx="2555700" cy="615000"/>
          </a:xfrm>
          <a:prstGeom prst="rect">
            <a:avLst/>
          </a:prstGeom>
          <a:solidFill>
            <a:srgbClr val="FFF2CC"/>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4999"/>
              </a:lnSpc>
              <a:spcBef>
                <a:spcPts val="600"/>
              </a:spcBef>
              <a:spcAft>
                <a:spcPts val="0"/>
              </a:spcAft>
              <a:buClr>
                <a:srgbClr val="000000"/>
              </a:buClr>
              <a:buSzPts val="1300"/>
              <a:buFont typeface="Arial"/>
              <a:buNone/>
            </a:pPr>
            <a:r>
              <a:rPr lang="en-GB" sz="1300" b="1" dirty="0" err="1">
                <a:solidFill>
                  <a:schemeClr val="dk1"/>
                </a:solidFill>
                <a:latin typeface="Calibri"/>
                <a:ea typeface="Calibri"/>
                <a:cs typeface="Calibri"/>
                <a:sym typeface="Calibri"/>
              </a:rPr>
              <a:t>Scrieți-vă</a:t>
            </a:r>
            <a:r>
              <a:rPr lang="en-GB" sz="1300" b="1" dirty="0">
                <a:solidFill>
                  <a:schemeClr val="dk1"/>
                </a:solidFill>
                <a:latin typeface="Calibri"/>
                <a:ea typeface="Calibri"/>
                <a:cs typeface="Calibri"/>
                <a:sym typeface="Calibri"/>
              </a:rPr>
              <a:t> </a:t>
            </a:r>
            <a:r>
              <a:rPr lang="en-GB" sz="1300" b="1" dirty="0" err="1">
                <a:solidFill>
                  <a:schemeClr val="dk1"/>
                </a:solidFill>
                <a:latin typeface="Calibri"/>
                <a:ea typeface="Calibri"/>
                <a:cs typeface="Calibri"/>
                <a:sym typeface="Calibri"/>
              </a:rPr>
              <a:t>cunoștințele</a:t>
            </a:r>
            <a:r>
              <a:rPr lang="en-GB" sz="1300" b="1" dirty="0">
                <a:solidFill>
                  <a:schemeClr val="dk1"/>
                </a:solidFill>
                <a:latin typeface="Calibri"/>
                <a:ea typeface="Calibri"/>
                <a:cs typeface="Calibri"/>
                <a:sym typeface="Calibri"/>
              </a:rPr>
              <a:t> </a:t>
            </a:r>
            <a:r>
              <a:rPr lang="en-GB" sz="1300" b="1" dirty="0" err="1">
                <a:solidFill>
                  <a:schemeClr val="dk1"/>
                </a:solidFill>
                <a:latin typeface="Calibri"/>
                <a:ea typeface="Calibri"/>
                <a:cs typeface="Calibri"/>
                <a:sym typeface="Calibri"/>
              </a:rPr>
              <a:t>și</a:t>
            </a:r>
            <a:r>
              <a:rPr lang="en-GB" sz="1300" b="1" dirty="0">
                <a:solidFill>
                  <a:schemeClr val="dk1"/>
                </a:solidFill>
                <a:latin typeface="Calibri"/>
                <a:ea typeface="Calibri"/>
                <a:cs typeface="Calibri"/>
                <a:sym typeface="Calibri"/>
              </a:rPr>
              <a:t> </a:t>
            </a:r>
            <a:r>
              <a:rPr lang="en-GB" sz="1300" b="1" dirty="0" err="1">
                <a:solidFill>
                  <a:schemeClr val="dk1"/>
                </a:solidFill>
                <a:latin typeface="Calibri"/>
                <a:ea typeface="Calibri"/>
                <a:cs typeface="Calibri"/>
                <a:sym typeface="Calibri"/>
              </a:rPr>
              <a:t>abilitățile</a:t>
            </a:r>
            <a:r>
              <a:rPr lang="en-GB" sz="1300" b="1" dirty="0">
                <a:solidFill>
                  <a:schemeClr val="dk1"/>
                </a:solidFill>
                <a:latin typeface="Calibri"/>
                <a:ea typeface="Calibri"/>
                <a:cs typeface="Calibri"/>
                <a:sym typeface="Calibri"/>
              </a:rPr>
              <a:t> pe </a:t>
            </a:r>
            <a:r>
              <a:rPr lang="en-GB" sz="1300" b="1" dirty="0" err="1">
                <a:solidFill>
                  <a:schemeClr val="dk1"/>
                </a:solidFill>
                <a:latin typeface="Calibri"/>
                <a:ea typeface="Calibri"/>
                <a:cs typeface="Calibri"/>
                <a:sym typeface="Calibri"/>
              </a:rPr>
              <a:t>ramurile</a:t>
            </a:r>
            <a:r>
              <a:rPr lang="en-GB" sz="1300" b="1" dirty="0">
                <a:solidFill>
                  <a:schemeClr val="dk1"/>
                </a:solidFill>
                <a:latin typeface="Calibri"/>
                <a:ea typeface="Calibri"/>
                <a:cs typeface="Calibri"/>
                <a:sym typeface="Calibri"/>
              </a:rPr>
              <a:t> </a:t>
            </a:r>
            <a:r>
              <a:rPr lang="en-GB" sz="1300" b="1" dirty="0" err="1">
                <a:solidFill>
                  <a:schemeClr val="dk1"/>
                </a:solidFill>
                <a:latin typeface="Calibri"/>
                <a:ea typeface="Calibri"/>
                <a:cs typeface="Calibri"/>
                <a:sym typeface="Calibri"/>
              </a:rPr>
              <a:t>acestui</a:t>
            </a:r>
            <a:r>
              <a:rPr lang="en-GB" sz="1300" b="1" dirty="0">
                <a:solidFill>
                  <a:schemeClr val="dk1"/>
                </a:solidFill>
                <a:latin typeface="Calibri"/>
                <a:ea typeface="Calibri"/>
                <a:cs typeface="Calibri"/>
                <a:sym typeface="Calibri"/>
              </a:rPr>
              <a:t> </a:t>
            </a:r>
            <a:r>
              <a:rPr lang="en-GB" sz="1300" b="1" dirty="0" err="1">
                <a:solidFill>
                  <a:schemeClr val="dk1"/>
                </a:solidFill>
                <a:latin typeface="Calibri"/>
                <a:ea typeface="Calibri"/>
                <a:cs typeface="Calibri"/>
                <a:sym typeface="Calibri"/>
              </a:rPr>
              <a:t>copac</a:t>
            </a:r>
            <a:r>
              <a:rPr lang="en-GB" sz="1300" b="1" dirty="0">
                <a:solidFill>
                  <a:schemeClr val="dk1"/>
                </a:solidFill>
                <a:latin typeface="Calibri"/>
                <a:ea typeface="Calibri"/>
                <a:cs typeface="Calibri"/>
                <a:sym typeface="Calibri"/>
              </a:rPr>
              <a:t>.</a:t>
            </a:r>
            <a:endParaRPr sz="1300" b="1" i="0" u="none" strike="noStrike" cap="none" dirty="0">
              <a:solidFill>
                <a:schemeClr val="dk1"/>
              </a:solidFill>
              <a:latin typeface="Calibri"/>
              <a:ea typeface="Calibri"/>
              <a:cs typeface="Calibri"/>
              <a:sym typeface="Calibri"/>
            </a:endParaRPr>
          </a:p>
        </p:txBody>
      </p:sp>
      <p:cxnSp>
        <p:nvCxnSpPr>
          <p:cNvPr id="453" name="Google Shape;453;g18c830645d5_0_12"/>
          <p:cNvCxnSpPr>
            <a:stCxn id="452" idx="3"/>
          </p:cNvCxnSpPr>
          <p:nvPr/>
        </p:nvCxnSpPr>
        <p:spPr>
          <a:xfrm>
            <a:off x="2771074" y="3202788"/>
            <a:ext cx="1329600" cy="489000"/>
          </a:xfrm>
          <a:prstGeom prst="straightConnector1">
            <a:avLst/>
          </a:prstGeom>
          <a:noFill/>
          <a:ln w="28575" cap="flat" cmpd="sng">
            <a:solidFill>
              <a:srgbClr val="C00000"/>
            </a:solidFill>
            <a:prstDash val="solid"/>
            <a:round/>
            <a:headEnd type="none" w="sm" len="sm"/>
            <a:tailEnd type="triangle" w="med" len="med"/>
          </a:ln>
        </p:spPr>
      </p:cxnSp>
      <p:cxnSp>
        <p:nvCxnSpPr>
          <p:cNvPr id="454" name="Google Shape;454;g18c830645d5_0_12"/>
          <p:cNvCxnSpPr>
            <a:stCxn id="451" idx="3"/>
            <a:endCxn id="450" idx="2"/>
          </p:cNvCxnSpPr>
          <p:nvPr/>
        </p:nvCxnSpPr>
        <p:spPr>
          <a:xfrm>
            <a:off x="2771074" y="4786050"/>
            <a:ext cx="1862100" cy="968700"/>
          </a:xfrm>
          <a:prstGeom prst="straightConnector1">
            <a:avLst/>
          </a:prstGeom>
          <a:noFill/>
          <a:ln w="28575" cap="flat" cmpd="sng">
            <a:solidFill>
              <a:srgbClr val="C00000"/>
            </a:solidFill>
            <a:prstDash val="solid"/>
            <a:round/>
            <a:headEnd type="none" w="sm" len="sm"/>
            <a:tailEnd type="triangle" w="med" len="med"/>
          </a:ln>
        </p:spPr>
      </p:cxnSp>
      <p:sp>
        <p:nvSpPr>
          <p:cNvPr id="455" name="Google Shape;455;g18c830645d5_0_12"/>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4" name="Google Shape;123;p1">
            <a:extLst>
              <a:ext uri="{FF2B5EF4-FFF2-40B4-BE49-F238E27FC236}">
                <a16:creationId xmlns:a16="http://schemas.microsoft.com/office/drawing/2014/main" xmlns="" id="{A513B6F5-3CC9-4CAC-F517-93D6C0B60F1F}"/>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59"/>
        <p:cNvGrpSpPr/>
        <p:nvPr/>
      </p:nvGrpSpPr>
      <p:grpSpPr>
        <a:xfrm>
          <a:off x="0" y="0"/>
          <a:ext cx="0" cy="0"/>
          <a:chOff x="0" y="0"/>
          <a:chExt cx="0" cy="0"/>
        </a:xfrm>
      </p:grpSpPr>
      <p:sp>
        <p:nvSpPr>
          <p:cNvPr id="460" name="Google Shape;460;g18c830645d5_0_48"/>
          <p:cNvSpPr/>
          <p:nvPr/>
        </p:nvSpPr>
        <p:spPr>
          <a:xfrm>
            <a:off x="907063" y="838575"/>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7: </a:t>
            </a:r>
            <a:r>
              <a:rPr lang="ro-RO" sz="2400" b="0" i="0" u="none" strike="noStrike" cap="none" dirty="0">
                <a:solidFill>
                  <a:srgbClr val="21B4A9"/>
                </a:solidFill>
                <a:latin typeface="Calibri"/>
                <a:ea typeface="Calibri"/>
                <a:cs typeface="Calibri"/>
                <a:sym typeface="Calibri"/>
              </a:rPr>
              <a:t>Lucrul la stima de sine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Mă</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prețuiesc</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în</a:t>
            </a:r>
            <a:r>
              <a:rPr lang="en-GB" sz="2400" dirty="0">
                <a:solidFill>
                  <a:srgbClr val="21B4A9"/>
                </a:solidFill>
                <a:latin typeface="Calibri"/>
                <a:ea typeface="Calibri"/>
                <a:cs typeface="Calibri"/>
                <a:sym typeface="Calibri"/>
              </a:rPr>
              <a:t> mod </a:t>
            </a:r>
            <a:r>
              <a:rPr lang="en-GB" sz="2400" dirty="0" err="1">
                <a:solidFill>
                  <a:srgbClr val="21B4A9"/>
                </a:solidFill>
                <a:latin typeface="Calibri"/>
                <a:ea typeface="Calibri"/>
                <a:cs typeface="Calibri"/>
                <a:sym typeface="Calibri"/>
              </a:rPr>
              <a:t>corect</a:t>
            </a:r>
            <a:r>
              <a:rPr lang="en-GB" sz="2400" dirty="0">
                <a:solidFill>
                  <a:srgbClr val="21B4A9"/>
                </a:solidFill>
                <a:latin typeface="Calibri"/>
                <a:ea typeface="Calibri"/>
                <a:cs typeface="Calibri"/>
                <a:sym typeface="Calibri"/>
              </a:rPr>
              <a:t>?</a:t>
            </a:r>
            <a:endParaRPr sz="2400" b="0" i="0" u="none" strike="noStrike" cap="none" dirty="0">
              <a:solidFill>
                <a:srgbClr val="000000"/>
              </a:solidFill>
              <a:latin typeface="Arial"/>
              <a:ea typeface="Arial"/>
              <a:cs typeface="Arial"/>
              <a:sym typeface="Arial"/>
            </a:endParaRPr>
          </a:p>
        </p:txBody>
      </p:sp>
      <p:sp>
        <p:nvSpPr>
          <p:cNvPr id="462" name="Google Shape;462;g18c830645d5_0_48"/>
          <p:cNvSpPr/>
          <p:nvPr/>
        </p:nvSpPr>
        <p:spPr>
          <a:xfrm>
            <a:off x="973350" y="1380850"/>
            <a:ext cx="10311600" cy="9531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800" b="1" dirty="0">
                <a:latin typeface="Calibri"/>
                <a:ea typeface="Calibri"/>
                <a:cs typeface="Calibri"/>
                <a:sym typeface="Calibri"/>
              </a:rPr>
              <a:t>Reflect</a:t>
            </a:r>
            <a:r>
              <a:rPr lang="ro-RO" sz="1800" b="1" dirty="0">
                <a:latin typeface="Calibri"/>
                <a:ea typeface="Calibri"/>
                <a:cs typeface="Calibri"/>
                <a:sym typeface="Calibri"/>
              </a:rPr>
              <a:t>ați</a:t>
            </a:r>
            <a:r>
              <a:rPr lang="en-GB" sz="1800" b="1" dirty="0">
                <a:latin typeface="Calibri"/>
                <a:ea typeface="Calibri"/>
                <a:cs typeface="Calibri"/>
                <a:sym typeface="Calibri"/>
              </a:rPr>
              <a:t> </a:t>
            </a:r>
            <a:r>
              <a:rPr lang="en-GB" sz="1800" b="1" dirty="0" err="1">
                <a:latin typeface="Calibri"/>
                <a:ea typeface="Calibri"/>
                <a:cs typeface="Calibri"/>
                <a:sym typeface="Calibri"/>
              </a:rPr>
              <a:t>asupra</a:t>
            </a:r>
            <a:r>
              <a:rPr lang="en-GB" sz="1800" b="1" dirty="0">
                <a:latin typeface="Calibri"/>
                <a:ea typeface="Calibri"/>
                <a:cs typeface="Calibri"/>
                <a:sym typeface="Calibri"/>
              </a:rPr>
              <a:t> </a:t>
            </a:r>
            <a:r>
              <a:rPr lang="en-GB" sz="1800" b="1" dirty="0" err="1">
                <a:latin typeface="Calibri"/>
                <a:ea typeface="Calibri"/>
                <a:cs typeface="Calibri"/>
                <a:sym typeface="Calibri"/>
              </a:rPr>
              <a:t>judecății</a:t>
            </a:r>
            <a:r>
              <a:rPr lang="en-GB" sz="1800" b="1" dirty="0">
                <a:latin typeface="Calibri"/>
                <a:ea typeface="Calibri"/>
                <a:cs typeface="Calibri"/>
                <a:sym typeface="Calibri"/>
              </a:rPr>
              <a:t> pe care </a:t>
            </a:r>
            <a:r>
              <a:rPr lang="ro-RO" sz="1800" b="1" dirty="0">
                <a:latin typeface="Calibri"/>
                <a:ea typeface="Calibri"/>
                <a:cs typeface="Calibri"/>
                <a:sym typeface="Calibri"/>
              </a:rPr>
              <a:t>v-o</a:t>
            </a:r>
            <a:r>
              <a:rPr lang="en-GB" sz="1800" b="1" dirty="0">
                <a:latin typeface="Calibri"/>
                <a:ea typeface="Calibri"/>
                <a:cs typeface="Calibri"/>
                <a:sym typeface="Calibri"/>
              </a:rPr>
              <a:t> </a:t>
            </a:r>
            <a:r>
              <a:rPr lang="en-GB" sz="1800" b="1" dirty="0" err="1">
                <a:latin typeface="Calibri"/>
                <a:ea typeface="Calibri"/>
                <a:cs typeface="Calibri"/>
                <a:sym typeface="Calibri"/>
              </a:rPr>
              <a:t>fac</a:t>
            </a:r>
            <a:r>
              <a:rPr lang="ro-RO" sz="1800" b="1" dirty="0" err="1">
                <a:latin typeface="Calibri"/>
                <a:ea typeface="Calibri"/>
                <a:cs typeface="Calibri"/>
                <a:sym typeface="Calibri"/>
              </a:rPr>
              <a:t>eți</a:t>
            </a:r>
            <a:r>
              <a:rPr lang="en-GB" sz="1800" b="1" dirty="0">
                <a:latin typeface="Calibri"/>
                <a:ea typeface="Calibri"/>
                <a:cs typeface="Calibri"/>
                <a:sym typeface="Calibri"/>
              </a:rPr>
              <a:t>, </a:t>
            </a:r>
            <a:r>
              <a:rPr lang="ro-RO" sz="1800" b="1" dirty="0">
                <a:latin typeface="Calibri"/>
                <a:ea typeface="Calibri"/>
                <a:cs typeface="Calibri"/>
                <a:sym typeface="Calibri"/>
              </a:rPr>
              <a:t>sunteți</a:t>
            </a:r>
            <a:r>
              <a:rPr lang="en-GB" sz="1800" b="1" dirty="0">
                <a:latin typeface="Calibri"/>
                <a:ea typeface="Calibri"/>
                <a:cs typeface="Calibri"/>
                <a:sym typeface="Calibri"/>
              </a:rPr>
              <a:t> </a:t>
            </a:r>
            <a:r>
              <a:rPr lang="en-GB" sz="1800" b="1" dirty="0" err="1">
                <a:latin typeface="Calibri"/>
                <a:ea typeface="Calibri"/>
                <a:cs typeface="Calibri"/>
                <a:sym typeface="Calibri"/>
              </a:rPr>
              <a:t>sau</a:t>
            </a:r>
            <a:r>
              <a:rPr lang="en-GB" sz="1800" b="1" dirty="0">
                <a:latin typeface="Calibri"/>
                <a:ea typeface="Calibri"/>
                <a:cs typeface="Calibri"/>
                <a:sym typeface="Calibri"/>
              </a:rPr>
              <a:t> nu</a:t>
            </a:r>
            <a:r>
              <a:rPr lang="ro-RO" sz="1800" b="1" dirty="0">
                <a:latin typeface="Calibri"/>
                <a:ea typeface="Calibri"/>
                <a:cs typeface="Calibri"/>
                <a:sym typeface="Calibri"/>
              </a:rPr>
              <a:t> sunteți</a:t>
            </a:r>
            <a:r>
              <a:rPr lang="en-GB" sz="1800" b="1" dirty="0">
                <a:latin typeface="Calibri"/>
                <a:ea typeface="Calibri"/>
                <a:cs typeface="Calibri"/>
                <a:sym typeface="Calibri"/>
              </a:rPr>
              <a:t> </a:t>
            </a:r>
            <a:r>
              <a:rPr lang="en-GB" sz="1800" b="1" dirty="0" err="1">
                <a:latin typeface="Calibri"/>
                <a:ea typeface="Calibri"/>
                <a:cs typeface="Calibri"/>
                <a:sym typeface="Calibri"/>
              </a:rPr>
              <a:t>corect</a:t>
            </a:r>
            <a:r>
              <a:rPr lang="ro-RO" sz="1800" b="1" dirty="0">
                <a:latin typeface="Calibri"/>
                <a:ea typeface="Calibri"/>
                <a:cs typeface="Calibri"/>
                <a:sym typeface="Calibri"/>
              </a:rPr>
              <a:t>e</a:t>
            </a:r>
            <a:r>
              <a:rPr lang="en-GB" sz="1800" b="1" dirty="0">
                <a:latin typeface="Calibri"/>
                <a:ea typeface="Calibri"/>
                <a:cs typeface="Calibri"/>
                <a:sym typeface="Calibri"/>
              </a:rPr>
              <a:t> cu </a:t>
            </a:r>
            <a:r>
              <a:rPr lang="ro-RO" sz="1800" b="1" dirty="0">
                <a:latin typeface="Calibri"/>
                <a:ea typeface="Calibri"/>
                <a:cs typeface="Calibri"/>
                <a:sym typeface="Calibri"/>
              </a:rPr>
              <a:t>voi</a:t>
            </a:r>
            <a:r>
              <a:rPr lang="en-GB" sz="1800" b="1" dirty="0">
                <a:latin typeface="Calibri"/>
                <a:ea typeface="Calibri"/>
                <a:cs typeface="Calibri"/>
                <a:sym typeface="Calibri"/>
              </a:rPr>
              <a:t> </a:t>
            </a:r>
            <a:r>
              <a:rPr lang="en-GB" sz="1800" b="1" dirty="0" err="1">
                <a:latin typeface="Calibri"/>
                <a:ea typeface="Calibri"/>
                <a:cs typeface="Calibri"/>
                <a:sym typeface="Calibri"/>
              </a:rPr>
              <a:t>în</a:t>
            </a:r>
            <a:r>
              <a:rPr lang="ro-RO" sz="1800" b="1" dirty="0">
                <a:latin typeface="Calibri"/>
                <a:ea typeface="Calibri"/>
                <a:cs typeface="Calibri"/>
                <a:sym typeface="Calibri"/>
              </a:rPr>
              <a:t>sevă</a:t>
            </a:r>
            <a:r>
              <a:rPr lang="en-GB" sz="1800" b="1" dirty="0">
                <a:latin typeface="Calibri"/>
                <a:ea typeface="Calibri"/>
                <a:cs typeface="Calibri"/>
                <a:sym typeface="Calibri"/>
              </a:rPr>
              <a:t>... </a:t>
            </a:r>
            <a:r>
              <a:rPr lang="en-GB" sz="1800" dirty="0" err="1">
                <a:latin typeface="Calibri"/>
                <a:ea typeface="Calibri"/>
                <a:cs typeface="Calibri"/>
                <a:sym typeface="Calibri"/>
              </a:rPr>
              <a:t>Iată</a:t>
            </a:r>
            <a:r>
              <a:rPr lang="en-GB" sz="1800" dirty="0">
                <a:latin typeface="Calibri"/>
                <a:ea typeface="Calibri"/>
                <a:cs typeface="Calibri"/>
                <a:sym typeface="Calibri"/>
              </a:rPr>
              <a:t> un </a:t>
            </a:r>
            <a:r>
              <a:rPr lang="en-GB" sz="1800" dirty="0" err="1">
                <a:latin typeface="Calibri"/>
                <a:ea typeface="Calibri"/>
                <a:cs typeface="Calibri"/>
                <a:sym typeface="Calibri"/>
              </a:rPr>
              <a:t>exercițiu</a:t>
            </a:r>
            <a:r>
              <a:rPr lang="en-GB" sz="1800" dirty="0">
                <a:latin typeface="Calibri"/>
                <a:ea typeface="Calibri"/>
                <a:cs typeface="Calibri"/>
                <a:sym typeface="Calibri"/>
              </a:rPr>
              <a:t> </a:t>
            </a:r>
            <a:r>
              <a:rPr lang="en-GB" sz="1800" dirty="0" err="1">
                <a:latin typeface="Calibri"/>
                <a:ea typeface="Calibri"/>
                <a:cs typeface="Calibri"/>
                <a:sym typeface="Calibri"/>
              </a:rPr>
              <a:t>pentru</a:t>
            </a:r>
            <a:r>
              <a:rPr lang="en-GB" sz="1800" dirty="0">
                <a:latin typeface="Calibri"/>
                <a:ea typeface="Calibri"/>
                <a:cs typeface="Calibri"/>
                <a:sym typeface="Calibri"/>
              </a:rPr>
              <a:t> a </a:t>
            </a:r>
            <a:r>
              <a:rPr lang="en-GB" sz="1800" dirty="0" err="1">
                <a:latin typeface="Calibri"/>
                <a:ea typeface="Calibri"/>
                <a:cs typeface="Calibri"/>
                <a:sym typeface="Calibri"/>
              </a:rPr>
              <a:t>vă</a:t>
            </a:r>
            <a:r>
              <a:rPr lang="en-GB" sz="1800" dirty="0">
                <a:latin typeface="Calibri"/>
                <a:ea typeface="Calibri"/>
                <a:cs typeface="Calibri"/>
                <a:sym typeface="Calibri"/>
              </a:rPr>
              <a:t> face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conștientizați</a:t>
            </a:r>
            <a:r>
              <a:rPr lang="en-GB" sz="1800" dirty="0">
                <a:latin typeface="Calibri"/>
                <a:ea typeface="Calibri"/>
                <a:cs typeface="Calibri"/>
                <a:sym typeface="Calibri"/>
              </a:rPr>
              <a:t> </a:t>
            </a:r>
            <a:r>
              <a:rPr lang="en-GB" sz="1800" dirty="0" err="1">
                <a:latin typeface="Calibri"/>
                <a:ea typeface="Calibri"/>
                <a:cs typeface="Calibri"/>
                <a:sym typeface="Calibri"/>
              </a:rPr>
              <a:t>meritele</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greșelile</a:t>
            </a:r>
            <a:r>
              <a:rPr lang="en-GB" sz="1800" dirty="0">
                <a:latin typeface="Calibri"/>
                <a:ea typeface="Calibri"/>
                <a:cs typeface="Calibri"/>
                <a:sym typeface="Calibri"/>
              </a:rPr>
              <a:t> </a:t>
            </a:r>
            <a:r>
              <a:rPr lang="en-GB" sz="1800" dirty="0" err="1">
                <a:latin typeface="Calibri"/>
                <a:ea typeface="Calibri"/>
                <a:cs typeface="Calibri"/>
                <a:sym typeface="Calibri"/>
              </a:rPr>
              <a:t>dvs</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ce</a:t>
            </a:r>
            <a:r>
              <a:rPr lang="en-GB" sz="1800" dirty="0">
                <a:latin typeface="Calibri"/>
                <a:ea typeface="Calibri"/>
                <a:cs typeface="Calibri"/>
                <a:sym typeface="Calibri"/>
              </a:rPr>
              <a:t> </a:t>
            </a:r>
            <a:r>
              <a:rPr lang="en-GB" sz="1800" dirty="0" err="1">
                <a:latin typeface="Calibri"/>
                <a:ea typeface="Calibri"/>
                <a:cs typeface="Calibri"/>
                <a:sym typeface="Calibri"/>
              </a:rPr>
              <a:t>părere</a:t>
            </a:r>
            <a:r>
              <a:rPr lang="en-GB" sz="1800" dirty="0">
                <a:latin typeface="Calibri"/>
                <a:ea typeface="Calibri"/>
                <a:cs typeface="Calibri"/>
                <a:sym typeface="Calibri"/>
              </a:rPr>
              <a:t> </a:t>
            </a:r>
            <a:r>
              <a:rPr lang="en-GB" sz="1800" dirty="0" err="1">
                <a:latin typeface="Calibri"/>
                <a:ea typeface="Calibri"/>
                <a:cs typeface="Calibri"/>
                <a:sym typeface="Calibri"/>
              </a:rPr>
              <a:t>aveți</a:t>
            </a:r>
            <a:r>
              <a:rPr lang="en-GB" sz="1800" dirty="0">
                <a:latin typeface="Calibri"/>
                <a:ea typeface="Calibri"/>
                <a:cs typeface="Calibri"/>
                <a:sym typeface="Calibri"/>
              </a:rPr>
              <a:t> </a:t>
            </a:r>
            <a:r>
              <a:rPr lang="en-GB" sz="1800" dirty="0" err="1">
                <a:latin typeface="Calibri"/>
                <a:ea typeface="Calibri"/>
                <a:cs typeface="Calibri"/>
                <a:sym typeface="Calibri"/>
              </a:rPr>
              <a:t>despre</a:t>
            </a:r>
            <a:r>
              <a:rPr lang="en-GB" sz="1800" dirty="0">
                <a:latin typeface="Calibri"/>
                <a:ea typeface="Calibri"/>
                <a:cs typeface="Calibri"/>
                <a:sym typeface="Calibri"/>
              </a:rPr>
              <a:t> </a:t>
            </a:r>
            <a:r>
              <a:rPr lang="en-GB" sz="1800" dirty="0" err="1">
                <a:latin typeface="Calibri"/>
                <a:ea typeface="Calibri"/>
                <a:cs typeface="Calibri"/>
                <a:sym typeface="Calibri"/>
              </a:rPr>
              <a:t>ele</a:t>
            </a:r>
            <a:r>
              <a:rPr lang="en-GB" sz="1800" dirty="0">
                <a:latin typeface="Calibri"/>
                <a:ea typeface="Calibri"/>
                <a:cs typeface="Calibri"/>
                <a:sym typeface="Calibri"/>
              </a:rPr>
              <a:t>. </a:t>
            </a:r>
            <a:r>
              <a:rPr lang="en-GB" sz="1800" dirty="0" err="1">
                <a:latin typeface="Calibri"/>
                <a:ea typeface="Calibri"/>
                <a:cs typeface="Calibri"/>
                <a:sym typeface="Calibri"/>
              </a:rPr>
              <a:t>Ține</a:t>
            </a:r>
            <a:r>
              <a:rPr lang="ro-RO" sz="1800" dirty="0">
                <a:latin typeface="Calibri"/>
                <a:ea typeface="Calibri"/>
                <a:cs typeface="Calibri"/>
                <a:sym typeface="Calibri"/>
              </a:rPr>
              <a:t>ți</a:t>
            </a:r>
            <a:r>
              <a:rPr lang="en-GB" sz="1800" dirty="0">
                <a:latin typeface="Calibri"/>
                <a:ea typeface="Calibri"/>
                <a:cs typeface="Calibri"/>
                <a:sym typeface="Calibri"/>
              </a:rPr>
              <a:t> </a:t>
            </a:r>
            <a:r>
              <a:rPr lang="en-GB" sz="1800" dirty="0" err="1">
                <a:latin typeface="Calibri"/>
                <a:ea typeface="Calibri"/>
                <a:cs typeface="Calibri"/>
                <a:sym typeface="Calibri"/>
              </a:rPr>
              <a:t>minte</a:t>
            </a:r>
            <a:r>
              <a:rPr lang="en-GB" sz="1800" dirty="0">
                <a:latin typeface="Calibri"/>
                <a:ea typeface="Calibri"/>
                <a:cs typeface="Calibri"/>
                <a:sym typeface="Calibri"/>
              </a:rPr>
              <a:t> </a:t>
            </a:r>
            <a:r>
              <a:rPr lang="en-GB" sz="1800" dirty="0" err="1">
                <a:latin typeface="Calibri"/>
                <a:ea typeface="Calibri"/>
                <a:cs typeface="Calibri"/>
                <a:sym typeface="Calibri"/>
              </a:rPr>
              <a:t>că</a:t>
            </a:r>
            <a:r>
              <a:rPr lang="en-GB" sz="1800" dirty="0">
                <a:latin typeface="Calibri"/>
                <a:ea typeface="Calibri"/>
                <a:cs typeface="Calibri"/>
                <a:sym typeface="Calibri"/>
              </a:rPr>
              <a:t> </a:t>
            </a:r>
            <a:r>
              <a:rPr lang="en-GB" sz="1800" dirty="0" err="1">
                <a:latin typeface="Calibri"/>
                <a:ea typeface="Calibri"/>
                <a:cs typeface="Calibri"/>
                <a:sym typeface="Calibri"/>
              </a:rPr>
              <a:t>greșelile</a:t>
            </a:r>
            <a:r>
              <a:rPr lang="en-GB" sz="1800" dirty="0">
                <a:latin typeface="Calibri"/>
                <a:ea typeface="Calibri"/>
                <a:cs typeface="Calibri"/>
                <a:sym typeface="Calibri"/>
              </a:rPr>
              <a:t> </a:t>
            </a:r>
            <a:r>
              <a:rPr lang="ro-RO" sz="1800" dirty="0">
                <a:latin typeface="Calibri"/>
                <a:ea typeface="Calibri"/>
                <a:cs typeface="Calibri"/>
                <a:sym typeface="Calibri"/>
              </a:rPr>
              <a:t>dvs.</a:t>
            </a:r>
            <a:r>
              <a:rPr lang="en-GB" sz="1800" dirty="0">
                <a:latin typeface="Calibri"/>
                <a:ea typeface="Calibri"/>
                <a:cs typeface="Calibri"/>
                <a:sym typeface="Calibri"/>
              </a:rPr>
              <a:t> nu sunt </a:t>
            </a:r>
            <a:r>
              <a:rPr lang="en-GB" sz="1800" dirty="0" err="1">
                <a:latin typeface="Calibri"/>
                <a:ea typeface="Calibri"/>
                <a:cs typeface="Calibri"/>
                <a:sym typeface="Calibri"/>
              </a:rPr>
              <a:t>eșecuri</a:t>
            </a:r>
            <a:r>
              <a:rPr lang="en-GB" sz="1800" dirty="0">
                <a:latin typeface="Calibri"/>
                <a:ea typeface="Calibri"/>
                <a:cs typeface="Calibri"/>
                <a:sym typeface="Calibri"/>
              </a:rPr>
              <a:t>, ci </a:t>
            </a:r>
            <a:r>
              <a:rPr lang="en-GB" sz="1800" dirty="0" err="1">
                <a:latin typeface="Calibri"/>
                <a:ea typeface="Calibri"/>
                <a:cs typeface="Calibri"/>
                <a:sym typeface="Calibri"/>
              </a:rPr>
              <a:t>experiențe</a:t>
            </a:r>
            <a:r>
              <a:rPr lang="en-GB" sz="1800" dirty="0">
                <a:latin typeface="Calibri"/>
                <a:ea typeface="Calibri"/>
                <a:cs typeface="Calibri"/>
                <a:sym typeface="Calibri"/>
              </a:rPr>
              <a:t> care </a:t>
            </a:r>
            <a:r>
              <a:rPr lang="ro-RO" sz="1800" dirty="0">
                <a:latin typeface="Calibri"/>
                <a:ea typeface="Calibri"/>
                <a:cs typeface="Calibri"/>
                <a:sym typeface="Calibri"/>
              </a:rPr>
              <a:t>vă</a:t>
            </a:r>
            <a:r>
              <a:rPr lang="en-GB" sz="1800" dirty="0">
                <a:latin typeface="Calibri"/>
                <a:ea typeface="Calibri"/>
                <a:cs typeface="Calibri"/>
                <a:sym typeface="Calibri"/>
              </a:rPr>
              <a:t> </a:t>
            </a:r>
            <a:r>
              <a:rPr lang="en-GB" sz="1800" dirty="0" err="1">
                <a:latin typeface="Calibri"/>
                <a:ea typeface="Calibri"/>
                <a:cs typeface="Calibri"/>
                <a:sym typeface="Calibri"/>
              </a:rPr>
              <a:t>vor</a:t>
            </a:r>
            <a:r>
              <a:rPr lang="en-GB" sz="1800" dirty="0">
                <a:latin typeface="Calibri"/>
                <a:ea typeface="Calibri"/>
                <a:cs typeface="Calibri"/>
                <a:sym typeface="Calibri"/>
              </a:rPr>
              <a:t> </a:t>
            </a:r>
            <a:r>
              <a:rPr lang="en-GB" sz="1800" dirty="0" err="1">
                <a:latin typeface="Calibri"/>
                <a:ea typeface="Calibri"/>
                <a:cs typeface="Calibri"/>
                <a:sym typeface="Calibri"/>
              </a:rPr>
              <a:t>permite</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te</a:t>
            </a:r>
            <a:r>
              <a:rPr lang="en-GB" sz="1800" dirty="0">
                <a:latin typeface="Calibri"/>
                <a:ea typeface="Calibri"/>
                <a:cs typeface="Calibri"/>
                <a:sym typeface="Calibri"/>
              </a:rPr>
              <a:t> </a:t>
            </a:r>
            <a:r>
              <a:rPr lang="en-GB" sz="1800" dirty="0" err="1">
                <a:latin typeface="Calibri"/>
                <a:ea typeface="Calibri"/>
                <a:cs typeface="Calibri"/>
                <a:sym typeface="Calibri"/>
              </a:rPr>
              <a:t>îmbunătățești</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viitor</a:t>
            </a:r>
            <a:r>
              <a:rPr lang="en-GB" sz="1800" dirty="0">
                <a:latin typeface="Calibri"/>
                <a:ea typeface="Calibri"/>
                <a:cs typeface="Calibri"/>
                <a:sym typeface="Calibri"/>
              </a:rPr>
              <a:t>.</a:t>
            </a: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3" name="Google Shape;463;g18c830645d5_0_48"/>
          <p:cNvSpPr txBox="1"/>
          <p:nvPr/>
        </p:nvSpPr>
        <p:spPr>
          <a:xfrm>
            <a:off x="907075" y="2485650"/>
            <a:ext cx="5247900" cy="2816700"/>
          </a:xfrm>
          <a:prstGeom prst="rect">
            <a:avLst/>
          </a:prstGeom>
          <a:noFill/>
          <a:ln w="19050" cap="flat" cmpd="sng">
            <a:solidFill>
              <a:srgbClr val="FAB63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1600" b="1" dirty="0" err="1">
                <a:latin typeface="Calibri"/>
                <a:ea typeface="Calibri"/>
                <a:cs typeface="Calibri"/>
                <a:sym typeface="Calibri"/>
              </a:rPr>
              <a:t>Descrieți</a:t>
            </a:r>
            <a:r>
              <a:rPr lang="en-GB" sz="1600" b="1" dirty="0">
                <a:latin typeface="Calibri"/>
                <a:ea typeface="Calibri"/>
                <a:cs typeface="Calibri"/>
                <a:sym typeface="Calibri"/>
              </a:rPr>
              <a:t> o </a:t>
            </a:r>
            <a:r>
              <a:rPr lang="en-GB" sz="1600" b="1" dirty="0" err="1">
                <a:latin typeface="Calibri"/>
                <a:ea typeface="Calibri"/>
                <a:cs typeface="Calibri"/>
                <a:sym typeface="Calibri"/>
              </a:rPr>
              <a:t>situație</a:t>
            </a:r>
            <a:r>
              <a:rPr lang="en-GB" sz="1600" b="1" dirty="0">
                <a:latin typeface="Calibri"/>
                <a:ea typeface="Calibri"/>
                <a:cs typeface="Calibri"/>
                <a:sym typeface="Calibri"/>
              </a:rPr>
              <a:t> de care </a:t>
            </a:r>
            <a:r>
              <a:rPr lang="en-GB" sz="1600" b="1" dirty="0" err="1">
                <a:latin typeface="Calibri"/>
                <a:ea typeface="Calibri"/>
                <a:cs typeface="Calibri"/>
                <a:sym typeface="Calibri"/>
              </a:rPr>
              <a:t>sunteți</a:t>
            </a:r>
            <a:r>
              <a:rPr lang="en-GB" sz="1600" b="1" dirty="0">
                <a:latin typeface="Calibri"/>
                <a:ea typeface="Calibri"/>
                <a:cs typeface="Calibri"/>
                <a:sym typeface="Calibri"/>
              </a:rPr>
              <a:t> </a:t>
            </a:r>
            <a:r>
              <a:rPr lang="en-GB" sz="1600" b="1" dirty="0" err="1">
                <a:latin typeface="Calibri"/>
                <a:ea typeface="Calibri"/>
                <a:cs typeface="Calibri"/>
                <a:sym typeface="Calibri"/>
              </a:rPr>
              <a:t>mândr</a:t>
            </a:r>
            <a:r>
              <a:rPr lang="ro-RO" sz="1600" b="1" dirty="0">
                <a:latin typeface="Calibri"/>
                <a:ea typeface="Calibri"/>
                <a:cs typeface="Calibri"/>
                <a:sym typeface="Calibri"/>
              </a:rPr>
              <a:t>ă</a:t>
            </a:r>
            <a:r>
              <a:rPr lang="en-GB" sz="1600" b="1" dirty="0">
                <a:latin typeface="Calibri"/>
                <a:ea typeface="Calibri"/>
                <a:cs typeface="Calibri"/>
                <a:sym typeface="Calibri"/>
              </a:rPr>
              <a:t>, </a:t>
            </a:r>
            <a:r>
              <a:rPr lang="en-GB" sz="1600" b="1" dirty="0" err="1">
                <a:latin typeface="Calibri"/>
                <a:ea typeface="Calibri"/>
                <a:cs typeface="Calibri"/>
                <a:sym typeface="Calibri"/>
              </a:rPr>
              <a:t>în</a:t>
            </a:r>
            <a:r>
              <a:rPr lang="en-GB" sz="1600" b="1" dirty="0">
                <a:latin typeface="Calibri"/>
                <a:ea typeface="Calibri"/>
                <a:cs typeface="Calibri"/>
                <a:sym typeface="Calibri"/>
              </a:rPr>
              <a:t> care </a:t>
            </a:r>
            <a:r>
              <a:rPr lang="en-GB" sz="1600" b="1" dirty="0" err="1">
                <a:latin typeface="Calibri"/>
                <a:ea typeface="Calibri"/>
                <a:cs typeface="Calibri"/>
                <a:sym typeface="Calibri"/>
              </a:rPr>
              <a:t>ceva</a:t>
            </a:r>
            <a:r>
              <a:rPr lang="en-GB" sz="1600" b="1" dirty="0">
                <a:latin typeface="Calibri"/>
                <a:ea typeface="Calibri"/>
                <a:cs typeface="Calibri"/>
                <a:sym typeface="Calibri"/>
              </a:rPr>
              <a:t> a </a:t>
            </a:r>
            <a:r>
              <a:rPr lang="en-GB" sz="1600" b="1" dirty="0" err="1">
                <a:latin typeface="Calibri"/>
                <a:ea typeface="Calibri"/>
                <a:cs typeface="Calibri"/>
                <a:sym typeface="Calibri"/>
              </a:rPr>
              <a:t>mers</a:t>
            </a:r>
            <a:r>
              <a:rPr lang="en-GB" sz="1600" b="1" dirty="0">
                <a:latin typeface="Calibri"/>
                <a:ea typeface="Calibri"/>
                <a:cs typeface="Calibri"/>
                <a:sym typeface="Calibri"/>
              </a:rPr>
              <a:t> bine </a:t>
            </a:r>
            <a:r>
              <a:rPr lang="en-GB" sz="1600" b="1" dirty="0" err="1">
                <a:latin typeface="Calibri"/>
                <a:ea typeface="Calibri"/>
                <a:cs typeface="Calibri"/>
                <a:sym typeface="Calibri"/>
              </a:rPr>
              <a:t>pentru</a:t>
            </a:r>
            <a:r>
              <a:rPr lang="en-GB" sz="1600" b="1" dirty="0">
                <a:latin typeface="Calibri"/>
                <a:ea typeface="Calibri"/>
                <a:cs typeface="Calibri"/>
                <a:sym typeface="Calibri"/>
              </a:rPr>
              <a:t> </a:t>
            </a:r>
            <a:r>
              <a:rPr lang="en-GB" sz="1600" b="1" dirty="0" err="1">
                <a:latin typeface="Calibri"/>
                <a:ea typeface="Calibri"/>
                <a:cs typeface="Calibri"/>
                <a:sym typeface="Calibri"/>
              </a:rPr>
              <a:t>dumneavoastră</a:t>
            </a:r>
            <a:r>
              <a:rPr lang="en-GB" sz="1600" b="1" dirty="0">
                <a:latin typeface="Calibri"/>
                <a:ea typeface="Calibri"/>
                <a:cs typeface="Calibri"/>
                <a:sym typeface="Calibri"/>
              </a:rPr>
              <a:t>:</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dirty="0">
                <a:latin typeface="Calibri"/>
                <a:ea typeface="Calibri"/>
                <a:cs typeface="Calibri"/>
                <a:sym typeface="Calibri"/>
              </a:rPr>
              <a:t>Cum v-</a:t>
            </a:r>
            <a:r>
              <a:rPr lang="en-GB" sz="1600" dirty="0" err="1">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simțit</a:t>
            </a:r>
            <a:r>
              <a:rPr lang="en-GB" sz="1600" dirty="0">
                <a:latin typeface="Calibri"/>
                <a:ea typeface="Calibri"/>
                <a:cs typeface="Calibri"/>
                <a:sym typeface="Calibri"/>
              </a:rPr>
              <a:t>? </a:t>
            </a:r>
            <a:r>
              <a:rPr lang="en-GB" sz="1600" dirty="0" err="1">
                <a:latin typeface="Calibri"/>
                <a:ea typeface="Calibri"/>
                <a:cs typeface="Calibri"/>
                <a:sym typeface="Calibri"/>
              </a:rPr>
              <a:t>Numiți</a:t>
            </a:r>
            <a:r>
              <a:rPr lang="en-GB" sz="1600" dirty="0">
                <a:latin typeface="Calibri"/>
                <a:ea typeface="Calibri"/>
                <a:cs typeface="Calibri"/>
                <a:sym typeface="Calibri"/>
              </a:rPr>
              <a:t> </a:t>
            </a:r>
            <a:r>
              <a:rPr lang="en-GB" sz="1600" dirty="0" err="1">
                <a:latin typeface="Calibri"/>
                <a:ea typeface="Calibri"/>
                <a:cs typeface="Calibri"/>
                <a:sym typeface="Calibri"/>
              </a:rPr>
              <a:t>emoțiile</a:t>
            </a:r>
            <a:r>
              <a:rPr lang="en-GB" sz="1600" dirty="0">
                <a:latin typeface="Calibri"/>
                <a:ea typeface="Calibri"/>
                <a:cs typeface="Calibri"/>
                <a:sym typeface="Calibri"/>
              </a:rPr>
              <a:t> pe care le-</a:t>
            </a:r>
            <a:r>
              <a:rPr lang="en-GB" sz="1600" dirty="0" err="1">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trăit</a:t>
            </a:r>
            <a:r>
              <a:rPr lang="en-GB" sz="1600" dirty="0">
                <a:latin typeface="Calibri"/>
                <a:ea typeface="Calibri"/>
                <a:cs typeface="Calibri"/>
                <a:sym typeface="Calibri"/>
              </a:rPr>
              <a:t>, </a:t>
            </a:r>
            <a:r>
              <a:rPr lang="en-GB" sz="1600" dirty="0" err="1">
                <a:latin typeface="Calibri"/>
                <a:ea typeface="Calibri"/>
                <a:cs typeface="Calibri"/>
                <a:sym typeface="Calibri"/>
              </a:rPr>
              <a:t>fiți</a:t>
            </a:r>
            <a:r>
              <a:rPr lang="en-GB" sz="1600" dirty="0">
                <a:latin typeface="Calibri"/>
                <a:ea typeface="Calibri"/>
                <a:cs typeface="Calibri"/>
                <a:sym typeface="Calibri"/>
              </a:rPr>
              <a:t> </a:t>
            </a:r>
            <a:r>
              <a:rPr lang="en-GB" sz="1600" dirty="0" err="1">
                <a:latin typeface="Calibri"/>
                <a:ea typeface="Calibri"/>
                <a:cs typeface="Calibri"/>
                <a:sym typeface="Calibri"/>
              </a:rPr>
              <a:t>cât</a:t>
            </a:r>
            <a:r>
              <a:rPr lang="en-GB" sz="1600" dirty="0">
                <a:latin typeface="Calibri"/>
                <a:ea typeface="Calibri"/>
                <a:cs typeface="Calibri"/>
                <a:sym typeface="Calibri"/>
              </a:rPr>
              <a:t> </a:t>
            </a:r>
            <a:r>
              <a:rPr lang="en-GB" sz="1600" dirty="0" err="1">
                <a:latin typeface="Calibri"/>
                <a:ea typeface="Calibri"/>
                <a:cs typeface="Calibri"/>
                <a:sym typeface="Calibri"/>
              </a:rPr>
              <a:t>mai</a:t>
            </a:r>
            <a:r>
              <a:rPr lang="en-GB" sz="1600" dirty="0">
                <a:latin typeface="Calibri"/>
                <a:ea typeface="Calibri"/>
                <a:cs typeface="Calibri"/>
                <a:sym typeface="Calibri"/>
              </a:rPr>
              <a:t> </a:t>
            </a:r>
            <a:r>
              <a:rPr lang="en-GB" sz="1600" dirty="0" err="1">
                <a:latin typeface="Calibri"/>
                <a:ea typeface="Calibri"/>
                <a:cs typeface="Calibri"/>
                <a:sym typeface="Calibri"/>
              </a:rPr>
              <a:t>detaliat</a:t>
            </a:r>
            <a:r>
              <a:rPr lang="en-GB" sz="1600" dirty="0">
                <a:latin typeface="Calibri"/>
                <a:ea typeface="Calibri"/>
                <a:cs typeface="Calibri"/>
                <a:sym typeface="Calibri"/>
              </a:rPr>
              <a:t> </a:t>
            </a:r>
            <a:r>
              <a:rPr lang="en-GB" sz="1600" dirty="0" err="1">
                <a:latin typeface="Calibri"/>
                <a:ea typeface="Calibri"/>
                <a:cs typeface="Calibri"/>
                <a:sym typeface="Calibri"/>
              </a:rPr>
              <a:t>posibil</a:t>
            </a:r>
            <a:r>
              <a:rPr lang="en-GB" sz="1600" dirty="0">
                <a:latin typeface="Calibri"/>
                <a:ea typeface="Calibri"/>
                <a:cs typeface="Calibri"/>
                <a:sym typeface="Calibri"/>
              </a:rPr>
              <a:t>.</a:t>
            </a: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dirty="0">
                <a:latin typeface="Calibri"/>
                <a:ea typeface="Calibri"/>
                <a:cs typeface="Calibri"/>
                <a:sym typeface="Calibri"/>
              </a:rPr>
              <a:t>Cum </a:t>
            </a:r>
            <a:r>
              <a:rPr lang="en-GB" sz="1600" dirty="0" err="1">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reușit</a:t>
            </a:r>
            <a:r>
              <a:rPr lang="en-GB" sz="1600" dirty="0">
                <a:latin typeface="Calibri"/>
                <a:ea typeface="Calibri"/>
                <a:cs typeface="Calibri"/>
                <a:sym typeface="Calibri"/>
              </a:rPr>
              <a:t>? Ce </a:t>
            </a:r>
            <a:r>
              <a:rPr lang="en-GB" sz="1600" dirty="0" err="1">
                <a:latin typeface="Calibri"/>
                <a:ea typeface="Calibri"/>
                <a:cs typeface="Calibri"/>
                <a:sym typeface="Calibri"/>
              </a:rPr>
              <a:t>calități</a:t>
            </a:r>
            <a:r>
              <a:rPr lang="en-GB" sz="1600" dirty="0">
                <a:latin typeface="Calibri"/>
                <a:ea typeface="Calibri"/>
                <a:cs typeface="Calibri"/>
                <a:sym typeface="Calibri"/>
              </a:rPr>
              <a:t> ale </a:t>
            </a:r>
            <a:r>
              <a:rPr lang="en-GB" sz="1600" dirty="0" err="1">
                <a:latin typeface="Calibri"/>
                <a:ea typeface="Calibri"/>
                <a:cs typeface="Calibri"/>
                <a:sym typeface="Calibri"/>
              </a:rPr>
              <a:t>dumneavoastră</a:t>
            </a:r>
            <a:r>
              <a:rPr lang="en-GB" sz="1600" dirty="0">
                <a:latin typeface="Calibri"/>
                <a:ea typeface="Calibri"/>
                <a:cs typeface="Calibri"/>
                <a:sym typeface="Calibri"/>
              </a:rPr>
              <a:t> au </a:t>
            </a:r>
            <a:r>
              <a:rPr lang="en-GB" sz="1600" dirty="0" err="1">
                <a:latin typeface="Calibri"/>
                <a:ea typeface="Calibri"/>
                <a:cs typeface="Calibri"/>
                <a:sym typeface="Calibri"/>
              </a:rPr>
              <a:t>favorizat</a:t>
            </a:r>
            <a:r>
              <a:rPr lang="en-GB" sz="1600" dirty="0">
                <a:latin typeface="Calibri"/>
                <a:ea typeface="Calibri"/>
                <a:cs typeface="Calibri"/>
                <a:sym typeface="Calibri"/>
              </a:rPr>
              <a:t> </a:t>
            </a:r>
            <a:r>
              <a:rPr lang="en-GB" sz="1600" dirty="0" err="1">
                <a:latin typeface="Calibri"/>
                <a:ea typeface="Calibri"/>
                <a:cs typeface="Calibri"/>
                <a:sym typeface="Calibri"/>
              </a:rPr>
              <a:t>succesul</a:t>
            </a:r>
            <a:r>
              <a:rPr lang="en-GB" sz="1600" dirty="0">
                <a:latin typeface="Calibri"/>
                <a:ea typeface="Calibri"/>
                <a:cs typeface="Calibri"/>
                <a:sym typeface="Calibri"/>
              </a:rPr>
              <a:t>?</a:t>
            </a: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dirty="0">
                <a:latin typeface="Calibri"/>
                <a:ea typeface="Calibri"/>
                <a:cs typeface="Calibri"/>
                <a:sym typeface="Calibri"/>
              </a:rPr>
              <a:t>Cum v-a </a:t>
            </a:r>
            <a:r>
              <a:rPr lang="en-GB" sz="1600" dirty="0" err="1">
                <a:latin typeface="Calibri"/>
                <a:ea typeface="Calibri"/>
                <a:cs typeface="Calibri"/>
                <a:sym typeface="Calibri"/>
              </a:rPr>
              <a:t>influențat</a:t>
            </a:r>
            <a:r>
              <a:rPr lang="en-GB" sz="1600" dirty="0">
                <a:latin typeface="Calibri"/>
                <a:ea typeface="Calibri"/>
                <a:cs typeface="Calibri"/>
                <a:sym typeface="Calibri"/>
              </a:rPr>
              <a:t> </a:t>
            </a:r>
            <a:r>
              <a:rPr lang="en-GB" sz="1600" dirty="0" err="1">
                <a:latin typeface="Calibri"/>
                <a:ea typeface="Calibri"/>
                <a:cs typeface="Calibri"/>
                <a:sym typeface="Calibri"/>
              </a:rPr>
              <a:t>stima</a:t>
            </a:r>
            <a:r>
              <a:rPr lang="en-GB" sz="1600" dirty="0">
                <a:latin typeface="Calibri"/>
                <a:ea typeface="Calibri"/>
                <a:cs typeface="Calibri"/>
                <a:sym typeface="Calibri"/>
              </a:rPr>
              <a:t> de sine?</a:t>
            </a:r>
            <a:endParaRPr sz="16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dirty="0">
              <a:solidFill>
                <a:srgbClr val="000000"/>
              </a:solidFill>
              <a:latin typeface="Calibri"/>
              <a:ea typeface="Calibri"/>
              <a:cs typeface="Calibri"/>
              <a:sym typeface="Calibri"/>
            </a:endParaRPr>
          </a:p>
        </p:txBody>
      </p:sp>
      <p:sp>
        <p:nvSpPr>
          <p:cNvPr id="464" name="Google Shape;464;g18c830645d5_0_48"/>
          <p:cNvSpPr txBox="1"/>
          <p:nvPr/>
        </p:nvSpPr>
        <p:spPr>
          <a:xfrm>
            <a:off x="6320100" y="2485650"/>
            <a:ext cx="5753400" cy="2832300"/>
          </a:xfrm>
          <a:prstGeom prst="rect">
            <a:avLst/>
          </a:prstGeom>
          <a:noFill/>
          <a:ln w="19050" cap="flat" cmpd="sng">
            <a:solidFill>
              <a:srgbClr val="FAB632"/>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72000" tIns="36000" rIns="72000" bIns="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GB" sz="1600" b="1" dirty="0" err="1">
                <a:latin typeface="Calibri"/>
                <a:ea typeface="Calibri"/>
                <a:cs typeface="Calibri"/>
                <a:sym typeface="Calibri"/>
              </a:rPr>
              <a:t>Descrieți</a:t>
            </a:r>
            <a:r>
              <a:rPr lang="en-GB" sz="1600" b="1" dirty="0">
                <a:latin typeface="Calibri"/>
                <a:ea typeface="Calibri"/>
                <a:cs typeface="Calibri"/>
                <a:sym typeface="Calibri"/>
              </a:rPr>
              <a:t> o </a:t>
            </a:r>
            <a:r>
              <a:rPr lang="en-GB" sz="1600" b="1" dirty="0" err="1">
                <a:latin typeface="Calibri"/>
                <a:ea typeface="Calibri"/>
                <a:cs typeface="Calibri"/>
                <a:sym typeface="Calibri"/>
              </a:rPr>
              <a:t>situație</a:t>
            </a:r>
            <a:r>
              <a:rPr lang="en-GB" sz="1600" b="1" dirty="0">
                <a:latin typeface="Calibri"/>
                <a:ea typeface="Calibri"/>
                <a:cs typeface="Calibri"/>
                <a:sym typeface="Calibri"/>
              </a:rPr>
              <a:t> </a:t>
            </a:r>
            <a:r>
              <a:rPr lang="en-GB" sz="1600" b="1" dirty="0" err="1">
                <a:latin typeface="Calibri"/>
                <a:ea typeface="Calibri"/>
                <a:cs typeface="Calibri"/>
                <a:sym typeface="Calibri"/>
              </a:rPr>
              <a:t>în</a:t>
            </a:r>
            <a:r>
              <a:rPr lang="en-GB" sz="1600" b="1" dirty="0">
                <a:latin typeface="Calibri"/>
                <a:ea typeface="Calibri"/>
                <a:cs typeface="Calibri"/>
                <a:sym typeface="Calibri"/>
              </a:rPr>
              <a:t> care nu </a:t>
            </a:r>
            <a:r>
              <a:rPr lang="en-GB" sz="1600" b="1" dirty="0" err="1">
                <a:latin typeface="Calibri"/>
                <a:ea typeface="Calibri"/>
                <a:cs typeface="Calibri"/>
                <a:sym typeface="Calibri"/>
              </a:rPr>
              <a:t>ați</a:t>
            </a:r>
            <a:r>
              <a:rPr lang="en-GB" sz="1600" b="1" dirty="0">
                <a:latin typeface="Calibri"/>
                <a:ea typeface="Calibri"/>
                <a:cs typeface="Calibri"/>
                <a:sym typeface="Calibri"/>
              </a:rPr>
              <a:t> </a:t>
            </a:r>
            <a:r>
              <a:rPr lang="en-GB" sz="1600" b="1" dirty="0" err="1">
                <a:latin typeface="Calibri"/>
                <a:ea typeface="Calibri"/>
                <a:cs typeface="Calibri"/>
                <a:sym typeface="Calibri"/>
              </a:rPr>
              <a:t>procedat</a:t>
            </a:r>
            <a:r>
              <a:rPr lang="en-GB" sz="1600" b="1" dirty="0">
                <a:latin typeface="Calibri"/>
                <a:ea typeface="Calibri"/>
                <a:cs typeface="Calibri"/>
                <a:sym typeface="Calibri"/>
              </a:rPr>
              <a:t> </a:t>
            </a:r>
            <a:r>
              <a:rPr lang="en-GB" sz="1600" b="1" dirty="0" err="1">
                <a:latin typeface="Calibri"/>
                <a:ea typeface="Calibri"/>
                <a:cs typeface="Calibri"/>
                <a:sym typeface="Calibri"/>
              </a:rPr>
              <a:t>corect</a:t>
            </a:r>
            <a:r>
              <a:rPr lang="en-GB" sz="1600" b="1" dirty="0">
                <a:latin typeface="Calibri"/>
                <a:ea typeface="Calibri"/>
                <a:cs typeface="Calibri"/>
                <a:sym typeface="Calibri"/>
              </a:rPr>
              <a:t>, </a:t>
            </a:r>
            <a:r>
              <a:rPr lang="en-GB" sz="1600" b="1" dirty="0" err="1">
                <a:latin typeface="Calibri"/>
                <a:ea typeface="Calibri"/>
                <a:cs typeface="Calibri"/>
                <a:sym typeface="Calibri"/>
              </a:rPr>
              <a:t>ați</a:t>
            </a:r>
            <a:r>
              <a:rPr lang="en-GB" sz="1600" b="1" dirty="0">
                <a:latin typeface="Calibri"/>
                <a:ea typeface="Calibri"/>
                <a:cs typeface="Calibri"/>
                <a:sym typeface="Calibri"/>
              </a:rPr>
              <a:t> </a:t>
            </a:r>
            <a:r>
              <a:rPr lang="en-GB" sz="1600" b="1" dirty="0" err="1">
                <a:latin typeface="Calibri"/>
                <a:ea typeface="Calibri"/>
                <a:cs typeface="Calibri"/>
                <a:sym typeface="Calibri"/>
              </a:rPr>
              <a:t>făcut</a:t>
            </a:r>
            <a:r>
              <a:rPr lang="en-GB" sz="1600" b="1" dirty="0">
                <a:latin typeface="Calibri"/>
                <a:ea typeface="Calibri"/>
                <a:cs typeface="Calibri"/>
                <a:sym typeface="Calibri"/>
              </a:rPr>
              <a:t> o </a:t>
            </a:r>
            <a:r>
              <a:rPr lang="en-GB" sz="1600" b="1" dirty="0" err="1">
                <a:latin typeface="Calibri"/>
                <a:ea typeface="Calibri"/>
                <a:cs typeface="Calibri"/>
                <a:sym typeface="Calibri"/>
              </a:rPr>
              <a:t>greșeală</a:t>
            </a:r>
            <a:r>
              <a:rPr lang="en-GB" sz="1600" b="1" dirty="0">
                <a:latin typeface="Calibri"/>
                <a:ea typeface="Calibri"/>
                <a:cs typeface="Calibri"/>
                <a:sym typeface="Calibri"/>
              </a:rPr>
              <a:t> </a:t>
            </a:r>
            <a:r>
              <a:rPr lang="en-GB" sz="1600" b="1" dirty="0" err="1">
                <a:latin typeface="Calibri"/>
                <a:ea typeface="Calibri"/>
                <a:cs typeface="Calibri"/>
                <a:sym typeface="Calibri"/>
              </a:rPr>
              <a:t>sau</a:t>
            </a:r>
            <a:r>
              <a:rPr lang="en-GB" sz="1600" b="1" dirty="0">
                <a:latin typeface="Calibri"/>
                <a:ea typeface="Calibri"/>
                <a:cs typeface="Calibri"/>
                <a:sym typeface="Calibri"/>
              </a:rPr>
              <a:t> </a:t>
            </a:r>
            <a:r>
              <a:rPr lang="en-GB" sz="1600" b="1" dirty="0" err="1">
                <a:latin typeface="Calibri"/>
                <a:ea typeface="Calibri"/>
                <a:cs typeface="Calibri"/>
                <a:sym typeface="Calibri"/>
              </a:rPr>
              <a:t>ați</a:t>
            </a:r>
            <a:r>
              <a:rPr lang="en-GB" sz="1600" b="1" dirty="0">
                <a:latin typeface="Calibri"/>
                <a:ea typeface="Calibri"/>
                <a:cs typeface="Calibri"/>
                <a:sym typeface="Calibri"/>
              </a:rPr>
              <a:t> </a:t>
            </a:r>
            <a:r>
              <a:rPr lang="en-GB" sz="1600" b="1" dirty="0" err="1">
                <a:latin typeface="Calibri"/>
                <a:ea typeface="Calibri"/>
                <a:cs typeface="Calibri"/>
                <a:sym typeface="Calibri"/>
              </a:rPr>
              <a:t>greșit</a:t>
            </a:r>
            <a:r>
              <a:rPr lang="en-GB" sz="1600" b="1" dirty="0">
                <a:latin typeface="Calibri"/>
                <a:ea typeface="Calibri"/>
                <a:cs typeface="Calibri"/>
                <a:sym typeface="Calibri"/>
              </a:rPr>
              <a:t>:</a:t>
            </a:r>
            <a:endParaRPr sz="16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6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dirty="0">
                <a:latin typeface="Calibri"/>
                <a:ea typeface="Calibri"/>
                <a:cs typeface="Calibri"/>
                <a:sym typeface="Calibri"/>
              </a:rPr>
              <a:t>Cum v-</a:t>
            </a:r>
            <a:r>
              <a:rPr lang="en-GB" sz="1600" dirty="0" err="1">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simțit</a:t>
            </a:r>
            <a:r>
              <a:rPr lang="en-GB" sz="1600" dirty="0">
                <a:latin typeface="Calibri"/>
                <a:ea typeface="Calibri"/>
                <a:cs typeface="Calibri"/>
                <a:sym typeface="Calibri"/>
              </a:rPr>
              <a:t>? </a:t>
            </a:r>
            <a:r>
              <a:rPr lang="en-GB" sz="1600" dirty="0" err="1">
                <a:latin typeface="Calibri"/>
                <a:ea typeface="Calibri"/>
                <a:cs typeface="Calibri"/>
                <a:sym typeface="Calibri"/>
              </a:rPr>
              <a:t>Numiți</a:t>
            </a:r>
            <a:r>
              <a:rPr lang="en-GB" sz="1600" dirty="0">
                <a:latin typeface="Calibri"/>
                <a:ea typeface="Calibri"/>
                <a:cs typeface="Calibri"/>
                <a:sym typeface="Calibri"/>
              </a:rPr>
              <a:t> </a:t>
            </a:r>
            <a:r>
              <a:rPr lang="en-GB" sz="1600" dirty="0" err="1">
                <a:latin typeface="Calibri"/>
                <a:ea typeface="Calibri"/>
                <a:cs typeface="Calibri"/>
                <a:sym typeface="Calibri"/>
              </a:rPr>
              <a:t>emoțiile</a:t>
            </a:r>
            <a:r>
              <a:rPr lang="en-GB" sz="1600" dirty="0">
                <a:latin typeface="Calibri"/>
                <a:ea typeface="Calibri"/>
                <a:cs typeface="Calibri"/>
                <a:sym typeface="Calibri"/>
              </a:rPr>
              <a:t> pe care le-</a:t>
            </a:r>
            <a:r>
              <a:rPr lang="en-GB" sz="1600" dirty="0" err="1">
                <a:latin typeface="Calibri"/>
                <a:ea typeface="Calibri"/>
                <a:cs typeface="Calibri"/>
                <a:sym typeface="Calibri"/>
              </a:rPr>
              <a:t>ați</a:t>
            </a:r>
            <a:r>
              <a:rPr lang="en-GB" sz="1600" dirty="0">
                <a:latin typeface="Calibri"/>
                <a:ea typeface="Calibri"/>
                <a:cs typeface="Calibri"/>
                <a:sym typeface="Calibri"/>
              </a:rPr>
              <a:t> </a:t>
            </a:r>
            <a:r>
              <a:rPr lang="en-GB" sz="1600" dirty="0" err="1">
                <a:latin typeface="Calibri"/>
                <a:ea typeface="Calibri"/>
                <a:cs typeface="Calibri"/>
                <a:sym typeface="Calibri"/>
              </a:rPr>
              <a:t>trăit</a:t>
            </a:r>
            <a:r>
              <a:rPr lang="en-GB" sz="1600" dirty="0">
                <a:latin typeface="Calibri"/>
                <a:ea typeface="Calibri"/>
                <a:cs typeface="Calibri"/>
                <a:sym typeface="Calibri"/>
              </a:rPr>
              <a:t>,</a:t>
            </a:r>
            <a:r>
              <a:rPr lang="ro-RO" sz="1600" dirty="0">
                <a:latin typeface="Calibri"/>
                <a:ea typeface="Calibri"/>
                <a:cs typeface="Calibri"/>
                <a:sym typeface="Calibri"/>
              </a:rPr>
              <a:t> </a:t>
            </a:r>
            <a:r>
              <a:rPr lang="en-GB" sz="1600" dirty="0" err="1">
                <a:latin typeface="Calibri"/>
                <a:ea typeface="Calibri"/>
                <a:cs typeface="Calibri"/>
                <a:sym typeface="Calibri"/>
              </a:rPr>
              <a:t>cât</a:t>
            </a:r>
            <a:r>
              <a:rPr lang="en-GB" sz="1600" dirty="0">
                <a:latin typeface="Calibri"/>
                <a:ea typeface="Calibri"/>
                <a:cs typeface="Calibri"/>
                <a:sym typeface="Calibri"/>
              </a:rPr>
              <a:t> </a:t>
            </a:r>
            <a:r>
              <a:rPr lang="en-GB" sz="1600" dirty="0" err="1">
                <a:latin typeface="Calibri"/>
                <a:ea typeface="Calibri"/>
                <a:cs typeface="Calibri"/>
                <a:sym typeface="Calibri"/>
              </a:rPr>
              <a:t>mai</a:t>
            </a:r>
            <a:r>
              <a:rPr lang="en-GB" sz="1600" dirty="0">
                <a:latin typeface="Calibri"/>
                <a:ea typeface="Calibri"/>
                <a:cs typeface="Calibri"/>
                <a:sym typeface="Calibri"/>
              </a:rPr>
              <a:t> </a:t>
            </a:r>
            <a:r>
              <a:rPr lang="en-GB" sz="1600" dirty="0" err="1">
                <a:latin typeface="Calibri"/>
                <a:ea typeface="Calibri"/>
                <a:cs typeface="Calibri"/>
                <a:sym typeface="Calibri"/>
              </a:rPr>
              <a:t>detaliat</a:t>
            </a:r>
            <a:r>
              <a:rPr lang="en-GB" sz="1600" dirty="0">
                <a:latin typeface="Calibri"/>
                <a:ea typeface="Calibri"/>
                <a:cs typeface="Calibri"/>
                <a:sym typeface="Calibri"/>
              </a:rPr>
              <a:t> </a:t>
            </a:r>
            <a:r>
              <a:rPr lang="en-GB" sz="1600" dirty="0" err="1">
                <a:latin typeface="Calibri"/>
                <a:ea typeface="Calibri"/>
                <a:cs typeface="Calibri"/>
                <a:sym typeface="Calibri"/>
              </a:rPr>
              <a:t>posibil</a:t>
            </a:r>
            <a:r>
              <a:rPr lang="en-GB" sz="1600" dirty="0">
                <a:latin typeface="Calibri"/>
                <a:ea typeface="Calibri"/>
                <a:cs typeface="Calibri"/>
                <a:sym typeface="Calibri"/>
              </a:rPr>
              <a:t>.</a:t>
            </a: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dirty="0">
                <a:latin typeface="Calibri"/>
                <a:ea typeface="Calibri"/>
                <a:cs typeface="Calibri"/>
                <a:sym typeface="Calibri"/>
              </a:rPr>
              <a:t>De </a:t>
            </a:r>
            <a:r>
              <a:rPr lang="en-GB" sz="1600" dirty="0" err="1">
                <a:latin typeface="Calibri"/>
                <a:ea typeface="Calibri"/>
                <a:cs typeface="Calibri"/>
                <a:sym typeface="Calibri"/>
              </a:rPr>
              <a:t>ce</a:t>
            </a:r>
            <a:r>
              <a:rPr lang="en-GB" sz="1600" dirty="0">
                <a:latin typeface="Calibri"/>
                <a:ea typeface="Calibri"/>
                <a:cs typeface="Calibri"/>
                <a:sym typeface="Calibri"/>
              </a:rPr>
              <a:t> </a:t>
            </a:r>
            <a:r>
              <a:rPr lang="en-GB" sz="1600" dirty="0" err="1">
                <a:latin typeface="Calibri"/>
                <a:ea typeface="Calibri"/>
                <a:cs typeface="Calibri"/>
                <a:sym typeface="Calibri"/>
              </a:rPr>
              <a:t>credeți</a:t>
            </a:r>
            <a:r>
              <a:rPr lang="en-GB" sz="1600" dirty="0">
                <a:latin typeface="Calibri"/>
                <a:ea typeface="Calibri"/>
                <a:cs typeface="Calibri"/>
                <a:sym typeface="Calibri"/>
              </a:rPr>
              <a:t> </a:t>
            </a:r>
            <a:r>
              <a:rPr lang="en-GB" sz="1600" dirty="0" err="1">
                <a:latin typeface="Calibri"/>
                <a:ea typeface="Calibri"/>
                <a:cs typeface="Calibri"/>
                <a:sym typeface="Calibri"/>
              </a:rPr>
              <a:t>că</a:t>
            </a:r>
            <a:r>
              <a:rPr lang="en-GB" sz="1600" dirty="0">
                <a:latin typeface="Calibri"/>
                <a:ea typeface="Calibri"/>
                <a:cs typeface="Calibri"/>
                <a:sym typeface="Calibri"/>
              </a:rPr>
              <a:t> s-a </a:t>
            </a:r>
            <a:r>
              <a:rPr lang="en-GB" sz="1600" dirty="0" err="1">
                <a:latin typeface="Calibri"/>
                <a:ea typeface="Calibri"/>
                <a:cs typeface="Calibri"/>
                <a:sym typeface="Calibri"/>
              </a:rPr>
              <a:t>întâmplat</a:t>
            </a:r>
            <a:r>
              <a:rPr lang="en-GB" sz="1600" dirty="0">
                <a:latin typeface="Calibri"/>
                <a:ea typeface="Calibri"/>
                <a:cs typeface="Calibri"/>
                <a:sym typeface="Calibri"/>
              </a:rPr>
              <a:t> </a:t>
            </a:r>
            <a:r>
              <a:rPr lang="en-GB" sz="1600" dirty="0" err="1">
                <a:latin typeface="Calibri"/>
                <a:ea typeface="Calibri"/>
                <a:cs typeface="Calibri"/>
                <a:sym typeface="Calibri"/>
              </a:rPr>
              <a:t>această</a:t>
            </a:r>
            <a:r>
              <a:rPr lang="en-GB" sz="1600" dirty="0">
                <a:latin typeface="Calibri"/>
                <a:ea typeface="Calibri"/>
                <a:cs typeface="Calibri"/>
                <a:sym typeface="Calibri"/>
              </a:rPr>
              <a:t> </a:t>
            </a:r>
            <a:r>
              <a:rPr lang="en-GB" sz="1600" dirty="0" err="1">
                <a:latin typeface="Calibri"/>
                <a:ea typeface="Calibri"/>
                <a:cs typeface="Calibri"/>
                <a:sym typeface="Calibri"/>
              </a:rPr>
              <a:t>situație</a:t>
            </a:r>
            <a:r>
              <a:rPr lang="en-GB" sz="1600" dirty="0">
                <a:latin typeface="Calibri"/>
                <a:ea typeface="Calibri"/>
                <a:cs typeface="Calibri"/>
                <a:sym typeface="Calibri"/>
              </a:rPr>
              <a:t>? Ce </a:t>
            </a:r>
            <a:r>
              <a:rPr lang="en-GB" sz="1600" dirty="0" err="1">
                <a:latin typeface="Calibri"/>
                <a:ea typeface="Calibri"/>
                <a:cs typeface="Calibri"/>
                <a:sym typeface="Calibri"/>
              </a:rPr>
              <a:t>calități</a:t>
            </a:r>
            <a:r>
              <a:rPr lang="en-GB" sz="1600" dirty="0">
                <a:latin typeface="Calibri"/>
                <a:ea typeface="Calibri"/>
                <a:cs typeface="Calibri"/>
                <a:sym typeface="Calibri"/>
              </a:rPr>
              <a:t> </a:t>
            </a:r>
            <a:r>
              <a:rPr lang="en-GB" sz="1600" dirty="0" err="1">
                <a:latin typeface="Calibri"/>
                <a:ea typeface="Calibri"/>
                <a:cs typeface="Calibri"/>
                <a:sym typeface="Calibri"/>
              </a:rPr>
              <a:t>cr</a:t>
            </a:r>
            <a:r>
              <a:rPr lang="ro-RO" sz="1600" dirty="0">
                <a:latin typeface="Calibri"/>
                <a:ea typeface="Calibri"/>
                <a:cs typeface="Calibri"/>
                <a:sym typeface="Calibri"/>
              </a:rPr>
              <a:t>edeți</a:t>
            </a:r>
            <a:r>
              <a:rPr lang="en-GB" sz="1600" dirty="0">
                <a:latin typeface="Calibri"/>
                <a:ea typeface="Calibri"/>
                <a:cs typeface="Calibri"/>
                <a:sym typeface="Calibri"/>
              </a:rPr>
              <a:t> </a:t>
            </a:r>
            <a:r>
              <a:rPr lang="ro-RO" sz="1600" dirty="0">
                <a:latin typeface="Calibri"/>
                <a:ea typeface="Calibri"/>
                <a:cs typeface="Calibri"/>
                <a:sym typeface="Calibri"/>
              </a:rPr>
              <a:t> că v-ar putea </a:t>
            </a:r>
            <a:r>
              <a:rPr lang="en-GB" sz="1600" dirty="0">
                <a:latin typeface="Calibri"/>
                <a:ea typeface="Calibri"/>
                <a:cs typeface="Calibri"/>
                <a:sym typeface="Calibri"/>
              </a:rPr>
              <a:t>fi de </a:t>
            </a:r>
            <a:r>
              <a:rPr lang="en-GB" sz="1600" dirty="0" err="1">
                <a:latin typeface="Calibri"/>
                <a:ea typeface="Calibri"/>
                <a:cs typeface="Calibri"/>
                <a:sym typeface="Calibri"/>
              </a:rPr>
              <a:t>folos</a:t>
            </a:r>
            <a:r>
              <a:rPr lang="en-GB" sz="1600" dirty="0">
                <a:latin typeface="Calibri"/>
                <a:ea typeface="Calibri"/>
                <a:cs typeface="Calibri"/>
                <a:sym typeface="Calibri"/>
              </a:rPr>
              <a:t> data </a:t>
            </a:r>
            <a:r>
              <a:rPr lang="en-GB" sz="1600" dirty="0" err="1">
                <a:latin typeface="Calibri"/>
                <a:ea typeface="Calibri"/>
                <a:cs typeface="Calibri"/>
                <a:sym typeface="Calibri"/>
              </a:rPr>
              <a:t>viitoare</a:t>
            </a:r>
            <a:r>
              <a:rPr lang="en-GB" sz="1600" dirty="0">
                <a:latin typeface="Calibri"/>
                <a:ea typeface="Calibri"/>
                <a:cs typeface="Calibri"/>
                <a:sym typeface="Calibri"/>
              </a:rPr>
              <a:t> </a:t>
            </a:r>
            <a:r>
              <a:rPr lang="en-GB" sz="1600" dirty="0" err="1">
                <a:latin typeface="Calibri"/>
                <a:ea typeface="Calibri"/>
                <a:cs typeface="Calibri"/>
                <a:sym typeface="Calibri"/>
              </a:rPr>
              <a:t>când</a:t>
            </a:r>
            <a:r>
              <a:rPr lang="en-GB" sz="1600" dirty="0">
                <a:latin typeface="Calibri"/>
                <a:ea typeface="Calibri"/>
                <a:cs typeface="Calibri"/>
                <a:sym typeface="Calibri"/>
              </a:rPr>
              <a:t> </a:t>
            </a:r>
            <a:r>
              <a:rPr lang="ro-RO" sz="1600" dirty="0">
                <a:latin typeface="Calibri"/>
                <a:ea typeface="Calibri"/>
                <a:cs typeface="Calibri"/>
                <a:sym typeface="Calibri"/>
              </a:rPr>
              <a:t>vă veți </a:t>
            </a:r>
            <a:r>
              <a:rPr lang="en-GB" sz="1600" dirty="0" err="1">
                <a:latin typeface="Calibri"/>
                <a:ea typeface="Calibri"/>
                <a:cs typeface="Calibri"/>
                <a:sym typeface="Calibri"/>
              </a:rPr>
              <a:t>confrunta</a:t>
            </a:r>
            <a:r>
              <a:rPr lang="en-GB" sz="1600" dirty="0">
                <a:latin typeface="Calibri"/>
                <a:ea typeface="Calibri"/>
                <a:cs typeface="Calibri"/>
                <a:sym typeface="Calibri"/>
              </a:rPr>
              <a:t> cu </a:t>
            </a:r>
            <a:r>
              <a:rPr lang="en-GB" sz="1600" dirty="0" err="1">
                <a:latin typeface="Calibri"/>
                <a:ea typeface="Calibri"/>
                <a:cs typeface="Calibri"/>
                <a:sym typeface="Calibri"/>
              </a:rPr>
              <a:t>această</a:t>
            </a:r>
            <a:r>
              <a:rPr lang="en-GB" sz="1600" dirty="0">
                <a:latin typeface="Calibri"/>
                <a:ea typeface="Calibri"/>
                <a:cs typeface="Calibri"/>
                <a:sym typeface="Calibri"/>
              </a:rPr>
              <a:t> </a:t>
            </a:r>
            <a:r>
              <a:rPr lang="en-GB" sz="1600" dirty="0" err="1">
                <a:latin typeface="Calibri"/>
                <a:ea typeface="Calibri"/>
                <a:cs typeface="Calibri"/>
                <a:sym typeface="Calibri"/>
              </a:rPr>
              <a:t>situație</a:t>
            </a:r>
            <a:r>
              <a:rPr lang="en-GB" sz="1600" dirty="0">
                <a:latin typeface="Calibri"/>
                <a:ea typeface="Calibri"/>
                <a:cs typeface="Calibri"/>
                <a:sym typeface="Calibri"/>
              </a:rPr>
              <a:t>?</a:t>
            </a: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dirty="0">
                <a:latin typeface="Calibri"/>
                <a:ea typeface="Calibri"/>
                <a:cs typeface="Calibri"/>
                <a:sym typeface="Calibri"/>
              </a:rPr>
              <a:t>Cum v-a </a:t>
            </a:r>
            <a:r>
              <a:rPr lang="en-GB" sz="1600" dirty="0" err="1">
                <a:latin typeface="Calibri"/>
                <a:ea typeface="Calibri"/>
                <a:cs typeface="Calibri"/>
                <a:sym typeface="Calibri"/>
              </a:rPr>
              <a:t>influențat</a:t>
            </a:r>
            <a:r>
              <a:rPr lang="en-GB" sz="1600" dirty="0">
                <a:latin typeface="Calibri"/>
                <a:ea typeface="Calibri"/>
                <a:cs typeface="Calibri"/>
                <a:sym typeface="Calibri"/>
              </a:rPr>
              <a:t> </a:t>
            </a:r>
            <a:r>
              <a:rPr lang="en-GB" sz="1600" dirty="0" err="1">
                <a:latin typeface="Calibri"/>
                <a:ea typeface="Calibri"/>
                <a:cs typeface="Calibri"/>
                <a:sym typeface="Calibri"/>
              </a:rPr>
              <a:t>acest</a:t>
            </a:r>
            <a:r>
              <a:rPr lang="en-GB" sz="1600" dirty="0">
                <a:latin typeface="Calibri"/>
                <a:ea typeface="Calibri"/>
                <a:cs typeface="Calibri"/>
                <a:sym typeface="Calibri"/>
              </a:rPr>
              <a:t> </a:t>
            </a:r>
            <a:r>
              <a:rPr lang="en-GB" sz="1600" dirty="0" err="1">
                <a:latin typeface="Calibri"/>
                <a:ea typeface="Calibri"/>
                <a:cs typeface="Calibri"/>
                <a:sym typeface="Calibri"/>
              </a:rPr>
              <a:t>eveniment</a:t>
            </a:r>
            <a:r>
              <a:rPr lang="en-GB" sz="1600" dirty="0">
                <a:latin typeface="Calibri"/>
                <a:ea typeface="Calibri"/>
                <a:cs typeface="Calibri"/>
                <a:sym typeface="Calibri"/>
              </a:rPr>
              <a:t> </a:t>
            </a:r>
            <a:r>
              <a:rPr lang="en-GB" sz="1600" dirty="0" err="1">
                <a:latin typeface="Calibri"/>
                <a:ea typeface="Calibri"/>
                <a:cs typeface="Calibri"/>
                <a:sym typeface="Calibri"/>
              </a:rPr>
              <a:t>stima</a:t>
            </a:r>
            <a:r>
              <a:rPr lang="en-GB" sz="1600" dirty="0">
                <a:latin typeface="Calibri"/>
                <a:ea typeface="Calibri"/>
                <a:cs typeface="Calibri"/>
                <a:sym typeface="Calibri"/>
              </a:rPr>
              <a:t> de sine?</a:t>
            </a:r>
            <a:endParaRPr sz="16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800"/>
              <a:buFont typeface="Arial"/>
              <a:buNone/>
            </a:pPr>
            <a:endParaRPr sz="800" b="0" i="0" u="none" strike="noStrike" cap="none" dirty="0">
              <a:solidFill>
                <a:srgbClr val="000000"/>
              </a:solidFill>
              <a:latin typeface="Calibri"/>
              <a:ea typeface="Calibri"/>
              <a:cs typeface="Calibri"/>
              <a:sym typeface="Calibri"/>
            </a:endParaRPr>
          </a:p>
        </p:txBody>
      </p:sp>
      <p:pic>
        <p:nvPicPr>
          <p:cNvPr id="465" name="Google Shape;465;g18c830645d5_0_48"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981" y="2333972"/>
            <a:ext cx="970001" cy="2968387"/>
          </a:xfrm>
          <a:prstGeom prst="rect">
            <a:avLst/>
          </a:prstGeom>
          <a:noFill/>
          <a:ln>
            <a:noFill/>
          </a:ln>
        </p:spPr>
      </p:pic>
      <p:sp>
        <p:nvSpPr>
          <p:cNvPr id="466" name="Google Shape;466;g18c830645d5_0_48"/>
          <p:cNvSpPr/>
          <p:nvPr/>
        </p:nvSpPr>
        <p:spPr>
          <a:xfrm>
            <a:off x="850805" y="1175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E2FCC0A4-39E7-9509-A94C-2879EEEECFFD}"/>
              </a:ext>
            </a:extLst>
          </p:cNvPr>
          <p:cNvSpPr/>
          <p:nvPr/>
        </p:nvSpPr>
        <p:spPr>
          <a:xfrm>
            <a:off x="2055248" y="6224752"/>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70"/>
        <p:cNvGrpSpPr/>
        <p:nvPr/>
      </p:nvGrpSpPr>
      <p:grpSpPr>
        <a:xfrm>
          <a:off x="0" y="0"/>
          <a:ext cx="0" cy="0"/>
          <a:chOff x="0" y="0"/>
          <a:chExt cx="0" cy="0"/>
        </a:xfrm>
      </p:grpSpPr>
      <p:sp>
        <p:nvSpPr>
          <p:cNvPr id="471" name="Google Shape;471;p11"/>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1100" b="0" i="0" u="none" strike="noStrike" cap="none">
              <a:solidFill>
                <a:srgbClr val="000000"/>
              </a:solidFill>
              <a:latin typeface="Arial"/>
              <a:ea typeface="Arial"/>
              <a:cs typeface="Arial"/>
              <a:sym typeface="Arial"/>
            </a:endParaRPr>
          </a:p>
        </p:txBody>
      </p:sp>
      <p:sp>
        <p:nvSpPr>
          <p:cNvPr id="472" name="Google Shape;472;p11"/>
          <p:cNvSpPr/>
          <p:nvPr/>
        </p:nvSpPr>
        <p:spPr>
          <a:xfrm>
            <a:off x="801013" y="65253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8: </a:t>
            </a:r>
            <a:r>
              <a:rPr lang="en-GB" sz="2400" dirty="0">
                <a:solidFill>
                  <a:srgbClr val="21B4A9"/>
                </a:solidFill>
                <a:latin typeface="Calibri"/>
                <a:ea typeface="Calibri"/>
                <a:cs typeface="Calibri"/>
                <a:sym typeface="Calibri"/>
              </a:rPr>
              <a:t>Cum </a:t>
            </a:r>
            <a:r>
              <a:rPr lang="en-GB" sz="2400" dirty="0" err="1">
                <a:solidFill>
                  <a:srgbClr val="21B4A9"/>
                </a:solidFill>
                <a:latin typeface="Calibri"/>
                <a:ea typeface="Calibri"/>
                <a:cs typeface="Calibri"/>
                <a:sym typeface="Calibri"/>
              </a:rPr>
              <a:t>să</a:t>
            </a:r>
            <a:r>
              <a:rPr lang="en-GB" sz="2400" dirty="0">
                <a:solidFill>
                  <a:srgbClr val="21B4A9"/>
                </a:solidFill>
                <a:latin typeface="Calibri"/>
                <a:ea typeface="Calibri"/>
                <a:cs typeface="Calibri"/>
                <a:sym typeface="Calibri"/>
              </a:rPr>
              <a:t>-mi </a:t>
            </a:r>
            <a:r>
              <a:rPr lang="en-GB" sz="2400" dirty="0" err="1">
                <a:solidFill>
                  <a:srgbClr val="21B4A9"/>
                </a:solidFill>
                <a:latin typeface="Calibri"/>
                <a:ea typeface="Calibri"/>
                <a:cs typeface="Calibri"/>
                <a:sym typeface="Calibri"/>
              </a:rPr>
              <a:t>îmbunătățesc</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stima</a:t>
            </a:r>
            <a:r>
              <a:rPr lang="en-GB" sz="2400" dirty="0">
                <a:solidFill>
                  <a:srgbClr val="21B4A9"/>
                </a:solidFill>
                <a:latin typeface="Calibri"/>
                <a:ea typeface="Calibri"/>
                <a:cs typeface="Calibri"/>
                <a:sym typeface="Calibri"/>
              </a:rPr>
              <a:t> de sine</a:t>
            </a:r>
            <a:endParaRPr sz="2400" b="0" i="0" u="none" strike="noStrike" cap="none" dirty="0">
              <a:solidFill>
                <a:srgbClr val="000000"/>
              </a:solidFill>
              <a:latin typeface="Arial"/>
              <a:ea typeface="Arial"/>
              <a:cs typeface="Arial"/>
              <a:sym typeface="Arial"/>
            </a:endParaRPr>
          </a:p>
        </p:txBody>
      </p:sp>
      <p:grpSp>
        <p:nvGrpSpPr>
          <p:cNvPr id="473" name="Google Shape;473;p11"/>
          <p:cNvGrpSpPr/>
          <p:nvPr/>
        </p:nvGrpSpPr>
        <p:grpSpPr>
          <a:xfrm>
            <a:off x="1449489" y="1161524"/>
            <a:ext cx="1874217" cy="1653328"/>
            <a:chOff x="4607531" y="1786037"/>
            <a:chExt cx="1999543" cy="1653326"/>
          </a:xfrm>
        </p:grpSpPr>
        <p:sp>
          <p:nvSpPr>
            <p:cNvPr id="474" name="Google Shape;474;p11"/>
            <p:cNvSpPr/>
            <p:nvPr/>
          </p:nvSpPr>
          <p:spPr>
            <a:xfrm rot="5400000">
              <a:off x="4780640" y="1612928"/>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5" name="Google Shape;475;p11"/>
            <p:cNvSpPr/>
            <p:nvPr/>
          </p:nvSpPr>
          <p:spPr>
            <a:xfrm>
              <a:off x="4762803" y="1997512"/>
              <a:ext cx="1689000" cy="1044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dirty="0" err="1">
                  <a:latin typeface="Calibri"/>
                  <a:ea typeface="Calibri"/>
                  <a:cs typeface="Calibri"/>
                  <a:sym typeface="Calibri"/>
                </a:rPr>
                <a:t>Tratați-vă</a:t>
              </a:r>
              <a:r>
                <a:rPr lang="en-GB" sz="1600" dirty="0">
                  <a:latin typeface="Calibri"/>
                  <a:ea typeface="Calibri"/>
                  <a:cs typeface="Calibri"/>
                  <a:sym typeface="Calibri"/>
                </a:rPr>
                <a:t> </a:t>
              </a:r>
              <a:r>
                <a:rPr lang="en-GB" sz="1600" dirty="0" err="1">
                  <a:latin typeface="Calibri"/>
                  <a:ea typeface="Calibri"/>
                  <a:cs typeface="Calibri"/>
                  <a:sym typeface="Calibri"/>
                </a:rPr>
                <a:t>unul</a:t>
              </a:r>
              <a:r>
                <a:rPr lang="en-GB" sz="1600" dirty="0">
                  <a:latin typeface="Calibri"/>
                  <a:ea typeface="Calibri"/>
                  <a:cs typeface="Calibri"/>
                  <a:sym typeface="Calibri"/>
                </a:rPr>
                <a:t> pe </a:t>
              </a:r>
              <a:r>
                <a:rPr lang="en-GB" sz="1600" dirty="0" err="1">
                  <a:latin typeface="Calibri"/>
                  <a:ea typeface="Calibri"/>
                  <a:cs typeface="Calibri"/>
                  <a:sym typeface="Calibri"/>
                </a:rPr>
                <a:t>celălalt</a:t>
              </a:r>
              <a:r>
                <a:rPr lang="en-GB" sz="1600" dirty="0">
                  <a:latin typeface="Calibri"/>
                  <a:ea typeface="Calibri"/>
                  <a:cs typeface="Calibri"/>
                  <a:sym typeface="Calibri"/>
                </a:rPr>
                <a:t> cu </a:t>
              </a:r>
              <a:r>
                <a:rPr lang="en-GB" sz="1600" dirty="0" err="1">
                  <a:latin typeface="Calibri"/>
                  <a:ea typeface="Calibri"/>
                  <a:cs typeface="Calibri"/>
                  <a:sym typeface="Calibri"/>
                </a:rPr>
                <a:t>afecțiune</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respect, </a:t>
              </a:r>
              <a:r>
                <a:rPr lang="en-GB" sz="1600" dirty="0" err="1">
                  <a:latin typeface="Calibri"/>
                  <a:ea typeface="Calibri"/>
                  <a:cs typeface="Calibri"/>
                  <a:sym typeface="Calibri"/>
                </a:rPr>
                <a:t>întotdeauna</a:t>
              </a:r>
              <a:r>
                <a:rPr lang="en-GB" sz="16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grpSp>
        <p:nvGrpSpPr>
          <p:cNvPr id="476" name="Google Shape;476;p11"/>
          <p:cNvGrpSpPr/>
          <p:nvPr/>
        </p:nvGrpSpPr>
        <p:grpSpPr>
          <a:xfrm>
            <a:off x="4962627" y="2917906"/>
            <a:ext cx="2019248" cy="1653326"/>
            <a:chOff x="4607531" y="1786037"/>
            <a:chExt cx="2019248" cy="1653326"/>
          </a:xfrm>
        </p:grpSpPr>
        <p:sp>
          <p:nvSpPr>
            <p:cNvPr id="477" name="Google Shape;477;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8" name="Google Shape;478;p11"/>
            <p:cNvSpPr/>
            <p:nvPr/>
          </p:nvSpPr>
          <p:spPr>
            <a:xfrm>
              <a:off x="4627235" y="2281258"/>
              <a:ext cx="1999544" cy="84540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dirty="0">
                  <a:solidFill>
                    <a:schemeClr val="dk1"/>
                  </a:solidFill>
                  <a:latin typeface="Calibri"/>
                  <a:ea typeface="Calibri"/>
                  <a:cs typeface="Calibri"/>
                  <a:sym typeface="Calibri"/>
                </a:rPr>
                <a:t>IUBEȘTE-TE AȘA CUM EȘTI</a:t>
              </a:r>
              <a:endParaRPr sz="1400" b="0" i="0" u="none" strike="noStrike" cap="none" dirty="0">
                <a:solidFill>
                  <a:srgbClr val="000000"/>
                </a:solidFill>
                <a:latin typeface="Arial"/>
                <a:ea typeface="Arial"/>
                <a:cs typeface="Arial"/>
                <a:sym typeface="Arial"/>
              </a:endParaRPr>
            </a:p>
          </p:txBody>
        </p:sp>
      </p:grpSp>
      <p:grpSp>
        <p:nvGrpSpPr>
          <p:cNvPr id="479" name="Google Shape;479;p11"/>
          <p:cNvGrpSpPr/>
          <p:nvPr/>
        </p:nvGrpSpPr>
        <p:grpSpPr>
          <a:xfrm>
            <a:off x="6070266" y="1214585"/>
            <a:ext cx="1999543" cy="1653326"/>
            <a:chOff x="4607531" y="1786037"/>
            <a:chExt cx="1999543" cy="1653326"/>
          </a:xfrm>
        </p:grpSpPr>
        <p:sp>
          <p:nvSpPr>
            <p:cNvPr id="480" name="Google Shape;480;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1" name="Google Shape;481;p11"/>
            <p:cNvSpPr/>
            <p:nvPr/>
          </p:nvSpPr>
          <p:spPr>
            <a:xfrm>
              <a:off x="4905451" y="2115911"/>
              <a:ext cx="1403700" cy="925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dirty="0" err="1">
                  <a:latin typeface="Calibri"/>
                  <a:ea typeface="Calibri"/>
                  <a:cs typeface="Calibri"/>
                  <a:sym typeface="Calibri"/>
                </a:rPr>
                <a:t>Să</a:t>
              </a:r>
              <a:r>
                <a:rPr lang="en-GB" sz="1600" dirty="0">
                  <a:latin typeface="Calibri"/>
                  <a:ea typeface="Calibri"/>
                  <a:cs typeface="Calibri"/>
                  <a:sym typeface="Calibri"/>
                </a:rPr>
                <a:t> ne </a:t>
              </a:r>
              <a:r>
                <a:rPr lang="en-GB" sz="1600" dirty="0" err="1">
                  <a:latin typeface="Calibri"/>
                  <a:ea typeface="Calibri"/>
                  <a:cs typeface="Calibri"/>
                  <a:sym typeface="Calibri"/>
                </a:rPr>
                <a:t>acceptăm</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ne </a:t>
              </a:r>
              <a:r>
                <a:rPr lang="en-GB" sz="1600" dirty="0" err="1">
                  <a:latin typeface="Calibri"/>
                  <a:ea typeface="Calibri"/>
                  <a:cs typeface="Calibri"/>
                  <a:sym typeface="Calibri"/>
                </a:rPr>
                <a:t>iertăm</a:t>
              </a:r>
              <a:r>
                <a:rPr lang="en-GB" sz="1600" dirty="0">
                  <a:latin typeface="Calibri"/>
                  <a:ea typeface="Calibri"/>
                  <a:cs typeface="Calibri"/>
                  <a:sym typeface="Calibri"/>
                </a:rPr>
                <a:t> pe </a:t>
              </a:r>
              <a:r>
                <a:rPr lang="en-GB" sz="1600" dirty="0" err="1">
                  <a:latin typeface="Calibri"/>
                  <a:ea typeface="Calibri"/>
                  <a:cs typeface="Calibri"/>
                  <a:sym typeface="Calibri"/>
                </a:rPr>
                <a:t>noi</a:t>
              </a:r>
              <a:r>
                <a:rPr lang="en-GB" sz="1600" dirty="0">
                  <a:latin typeface="Calibri"/>
                  <a:ea typeface="Calibri"/>
                  <a:cs typeface="Calibri"/>
                  <a:sym typeface="Calibri"/>
                </a:rPr>
                <a:t> </a:t>
              </a:r>
              <a:r>
                <a:rPr lang="en-GB" sz="1600" dirty="0" err="1">
                  <a:latin typeface="Calibri"/>
                  <a:ea typeface="Calibri"/>
                  <a:cs typeface="Calibri"/>
                  <a:sym typeface="Calibri"/>
                </a:rPr>
                <a:t>înșine</a:t>
              </a:r>
              <a:r>
                <a:rPr lang="en-GB" sz="16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grpSp>
        <p:nvGrpSpPr>
          <p:cNvPr id="482" name="Google Shape;482;p11"/>
          <p:cNvGrpSpPr/>
          <p:nvPr/>
        </p:nvGrpSpPr>
        <p:grpSpPr>
          <a:xfrm>
            <a:off x="7291967" y="2682064"/>
            <a:ext cx="1999543" cy="1653326"/>
            <a:chOff x="4516169" y="1813765"/>
            <a:chExt cx="1999543" cy="1653326"/>
          </a:xfrm>
        </p:grpSpPr>
        <p:sp>
          <p:nvSpPr>
            <p:cNvPr id="483" name="Google Shape;483;p11"/>
            <p:cNvSpPr/>
            <p:nvPr/>
          </p:nvSpPr>
          <p:spPr>
            <a:xfrm rot="5400000">
              <a:off x="4689277" y="1640657"/>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4" name="Google Shape;484;p11"/>
            <p:cNvSpPr/>
            <p:nvPr/>
          </p:nvSpPr>
          <p:spPr>
            <a:xfrm>
              <a:off x="4516176" y="2125575"/>
              <a:ext cx="1999500" cy="1001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Gândind pozitiv despre noi înșine (având grijă de dialogul nostru intern).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485" name="Google Shape;485;p11"/>
          <p:cNvGrpSpPr/>
          <p:nvPr/>
        </p:nvGrpSpPr>
        <p:grpSpPr>
          <a:xfrm>
            <a:off x="8405297" y="974475"/>
            <a:ext cx="1999543" cy="1653326"/>
            <a:chOff x="4607531" y="1786037"/>
            <a:chExt cx="1999543" cy="1653326"/>
          </a:xfrm>
        </p:grpSpPr>
        <p:sp>
          <p:nvSpPr>
            <p:cNvPr id="486" name="Google Shape;486;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1"/>
            <p:cNvSpPr/>
            <p:nvPr/>
          </p:nvSpPr>
          <p:spPr>
            <a:xfrm>
              <a:off x="4607531" y="2061151"/>
              <a:ext cx="1999543" cy="111262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avem</a:t>
              </a:r>
              <a:r>
                <a:rPr lang="en-GB" sz="1600" dirty="0">
                  <a:latin typeface="Calibri"/>
                  <a:ea typeface="Calibri"/>
                  <a:cs typeface="Calibri"/>
                  <a:sym typeface="Calibri"/>
                </a:rPr>
                <a:t> </a:t>
              </a:r>
              <a:r>
                <a:rPr lang="en-GB" sz="1600" dirty="0" err="1">
                  <a:latin typeface="Calibri"/>
                  <a:ea typeface="Calibri"/>
                  <a:cs typeface="Calibri"/>
                  <a:sym typeface="Calibri"/>
                </a:rPr>
                <a:t>compasiune</a:t>
              </a:r>
              <a:r>
                <a:rPr lang="en-GB" sz="1600" dirty="0">
                  <a:latin typeface="Calibri"/>
                  <a:ea typeface="Calibri"/>
                  <a:cs typeface="Calibri"/>
                  <a:sym typeface="Calibri"/>
                </a:rPr>
                <a:t>, </a:t>
              </a:r>
              <a:r>
                <a:rPr lang="en-GB" sz="1600" dirty="0" err="1">
                  <a:latin typeface="Calibri"/>
                  <a:ea typeface="Calibri"/>
                  <a:cs typeface="Calibri"/>
                  <a:sym typeface="Calibri"/>
                </a:rPr>
                <a:t>să</a:t>
              </a:r>
              <a:r>
                <a:rPr lang="en-GB" sz="1600" dirty="0">
                  <a:latin typeface="Calibri"/>
                  <a:ea typeface="Calibri"/>
                  <a:cs typeface="Calibri"/>
                  <a:sym typeface="Calibri"/>
                </a:rPr>
                <a:t> ne </a:t>
              </a:r>
              <a:r>
                <a:rPr lang="en-GB" sz="1600" dirty="0" err="1">
                  <a:latin typeface="Calibri"/>
                  <a:ea typeface="Calibri"/>
                  <a:cs typeface="Calibri"/>
                  <a:sym typeface="Calibri"/>
                </a:rPr>
                <a:t>vorbim</a:t>
              </a:r>
              <a:r>
                <a:rPr lang="en-GB" sz="1600" dirty="0">
                  <a:latin typeface="Calibri"/>
                  <a:ea typeface="Calibri"/>
                  <a:cs typeface="Calibri"/>
                  <a:sym typeface="Calibri"/>
                </a:rPr>
                <a:t> </a:t>
              </a:r>
              <a:r>
                <a:rPr lang="en-GB" sz="1600" dirty="0" err="1">
                  <a:latin typeface="Calibri"/>
                  <a:ea typeface="Calibri"/>
                  <a:cs typeface="Calibri"/>
                  <a:sym typeface="Calibri"/>
                </a:rPr>
                <a:t>unul</a:t>
              </a:r>
              <a:r>
                <a:rPr lang="en-GB" sz="1600" dirty="0">
                  <a:latin typeface="Calibri"/>
                  <a:ea typeface="Calibri"/>
                  <a:cs typeface="Calibri"/>
                  <a:sym typeface="Calibri"/>
                </a:rPr>
                <a:t> </a:t>
              </a:r>
              <a:r>
                <a:rPr lang="en-GB" sz="1600" dirty="0" err="1">
                  <a:latin typeface="Calibri"/>
                  <a:ea typeface="Calibri"/>
                  <a:cs typeface="Calibri"/>
                  <a:sym typeface="Calibri"/>
                </a:rPr>
                <a:t>altuia</a:t>
              </a:r>
              <a:r>
                <a:rPr lang="en-GB" sz="1600" dirty="0">
                  <a:latin typeface="Calibri"/>
                  <a:ea typeface="Calibri"/>
                  <a:cs typeface="Calibri"/>
                  <a:sym typeface="Calibri"/>
                </a:rPr>
                <a:t> </a:t>
              </a:r>
              <a:r>
                <a:rPr lang="en-GB" sz="1600" dirty="0" err="1">
                  <a:latin typeface="Calibri"/>
                  <a:ea typeface="Calibri"/>
                  <a:cs typeface="Calibri"/>
                  <a:sym typeface="Calibri"/>
                </a:rPr>
                <a:t>așa</a:t>
              </a:r>
              <a:r>
                <a:rPr lang="en-GB" sz="1600" dirty="0">
                  <a:latin typeface="Calibri"/>
                  <a:ea typeface="Calibri"/>
                  <a:cs typeface="Calibri"/>
                  <a:sym typeface="Calibri"/>
                </a:rPr>
                <a:t> cum am </a:t>
              </a:r>
              <a:r>
                <a:rPr lang="en-GB" sz="1600" dirty="0" err="1">
                  <a:latin typeface="Calibri"/>
                  <a:ea typeface="Calibri"/>
                  <a:cs typeface="Calibri"/>
                  <a:sym typeface="Calibri"/>
                </a:rPr>
                <a:t>vorbi</a:t>
              </a:r>
              <a:r>
                <a:rPr lang="en-GB" sz="1600" dirty="0">
                  <a:latin typeface="Calibri"/>
                  <a:ea typeface="Calibri"/>
                  <a:cs typeface="Calibri"/>
                  <a:sym typeface="Calibri"/>
                </a:rPr>
                <a:t> cu un bun </a:t>
              </a:r>
              <a:r>
                <a:rPr lang="en-GB" sz="1600" dirty="0" err="1">
                  <a:latin typeface="Calibri"/>
                  <a:ea typeface="Calibri"/>
                  <a:cs typeface="Calibri"/>
                  <a:sym typeface="Calibri"/>
                </a:rPr>
                <a:t>prieten</a:t>
              </a:r>
              <a:r>
                <a:rPr lang="en-GB" sz="16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grpSp>
        <p:nvGrpSpPr>
          <p:cNvPr id="488" name="Google Shape;488;p11"/>
          <p:cNvGrpSpPr/>
          <p:nvPr/>
        </p:nvGrpSpPr>
        <p:grpSpPr>
          <a:xfrm>
            <a:off x="6368186" y="4358463"/>
            <a:ext cx="1999544" cy="1653326"/>
            <a:chOff x="4607531" y="1786037"/>
            <a:chExt cx="1999544" cy="1653326"/>
          </a:xfrm>
        </p:grpSpPr>
        <p:sp>
          <p:nvSpPr>
            <p:cNvPr id="489" name="Google Shape;489;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0" name="Google Shape;490;p11"/>
            <p:cNvSpPr/>
            <p:nvPr/>
          </p:nvSpPr>
          <p:spPr>
            <a:xfrm>
              <a:off x="4607531" y="2098735"/>
              <a:ext cx="1999544" cy="102792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Cunoașterea de sine (valori, interese, gusturi, puncte forte).</a:t>
              </a:r>
              <a:endParaRPr sz="1400" b="0" i="0" u="none" strike="noStrike" cap="none">
                <a:solidFill>
                  <a:srgbClr val="000000"/>
                </a:solidFill>
                <a:latin typeface="Arial"/>
                <a:ea typeface="Arial"/>
                <a:cs typeface="Arial"/>
                <a:sym typeface="Arial"/>
              </a:endParaRPr>
            </a:p>
          </p:txBody>
        </p:sp>
      </p:grpSp>
      <p:grpSp>
        <p:nvGrpSpPr>
          <p:cNvPr id="491" name="Google Shape;491;p11"/>
          <p:cNvGrpSpPr/>
          <p:nvPr/>
        </p:nvGrpSpPr>
        <p:grpSpPr>
          <a:xfrm>
            <a:off x="2157721" y="2854325"/>
            <a:ext cx="1999543" cy="1653326"/>
            <a:chOff x="4607531" y="1786037"/>
            <a:chExt cx="1999543" cy="1653326"/>
          </a:xfrm>
        </p:grpSpPr>
        <p:sp>
          <p:nvSpPr>
            <p:cNvPr id="492" name="Google Shape;492;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3" name="Google Shape;493;p11"/>
            <p:cNvSpPr/>
            <p:nvPr/>
          </p:nvSpPr>
          <p:spPr>
            <a:xfrm>
              <a:off x="4836610" y="2250750"/>
              <a:ext cx="1541400" cy="853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Stabiliți obiective realiste.</a:t>
              </a:r>
              <a:endParaRPr sz="1400" b="0" i="0" u="none" strike="noStrike" cap="none">
                <a:solidFill>
                  <a:srgbClr val="000000"/>
                </a:solidFill>
                <a:latin typeface="Arial"/>
                <a:ea typeface="Arial"/>
                <a:cs typeface="Arial"/>
                <a:sym typeface="Arial"/>
              </a:endParaRPr>
            </a:p>
          </p:txBody>
        </p:sp>
      </p:grpSp>
      <p:grpSp>
        <p:nvGrpSpPr>
          <p:cNvPr id="494" name="Google Shape;494;p11"/>
          <p:cNvGrpSpPr/>
          <p:nvPr/>
        </p:nvGrpSpPr>
        <p:grpSpPr>
          <a:xfrm>
            <a:off x="3751999" y="4314797"/>
            <a:ext cx="1999543" cy="1653326"/>
            <a:chOff x="4607531" y="1786037"/>
            <a:chExt cx="1999543" cy="1653326"/>
          </a:xfrm>
        </p:grpSpPr>
        <p:sp>
          <p:nvSpPr>
            <p:cNvPr id="495" name="Google Shape;495;p11"/>
            <p:cNvSpPr/>
            <p:nvPr/>
          </p:nvSpPr>
          <p:spPr>
            <a:xfrm rot="5400000">
              <a:off x="4780640" y="1612928"/>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6" name="Google Shape;496;p11"/>
            <p:cNvSpPr/>
            <p:nvPr/>
          </p:nvSpPr>
          <p:spPr>
            <a:xfrm>
              <a:off x="4905453" y="2094350"/>
              <a:ext cx="1403700" cy="996514"/>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dirty="0" err="1">
                  <a:latin typeface="Calibri"/>
                  <a:ea typeface="Calibri"/>
                  <a:cs typeface="Calibri"/>
                  <a:sym typeface="Calibri"/>
                </a:rPr>
                <a:t>Oferirea</a:t>
              </a:r>
              <a:r>
                <a:rPr lang="en-GB" sz="1600" dirty="0">
                  <a:latin typeface="Calibri"/>
                  <a:ea typeface="Calibri"/>
                  <a:cs typeface="Calibri"/>
                  <a:sym typeface="Calibri"/>
                </a:rPr>
                <a:t> </a:t>
              </a:r>
              <a:r>
                <a:rPr lang="en-GB" sz="1600" dirty="0" err="1">
                  <a:latin typeface="Calibri"/>
                  <a:ea typeface="Calibri"/>
                  <a:cs typeface="Calibri"/>
                  <a:sym typeface="Calibri"/>
                </a:rPr>
                <a:t>darului</a:t>
              </a:r>
              <a:r>
                <a:rPr lang="en-GB" sz="1600" dirty="0">
                  <a:latin typeface="Calibri"/>
                  <a:ea typeface="Calibri"/>
                  <a:cs typeface="Calibri"/>
                  <a:sym typeface="Calibri"/>
                </a:rPr>
                <a:t> de </a:t>
              </a:r>
              <a:r>
                <a:rPr lang="en-GB" sz="1600" dirty="0" err="1">
                  <a:latin typeface="Calibri"/>
                  <a:ea typeface="Calibri"/>
                  <a:cs typeface="Calibri"/>
                  <a:sym typeface="Calibri"/>
                </a:rPr>
                <a:t>timp</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de </a:t>
              </a:r>
              <a:r>
                <a:rPr lang="en-GB" sz="1600" dirty="0" err="1">
                  <a:latin typeface="Calibri"/>
                  <a:ea typeface="Calibri"/>
                  <a:cs typeface="Calibri"/>
                  <a:sym typeface="Calibri"/>
                </a:rPr>
                <a:t>îngrijire</a:t>
              </a:r>
              <a:r>
                <a:rPr lang="en-GB" sz="1600" dirty="0">
                  <a:latin typeface="Calibri"/>
                  <a:ea typeface="Calibri"/>
                  <a:cs typeface="Calibri"/>
                  <a:sym typeface="Calibri"/>
                </a:rPr>
                <a:t> de sine.</a:t>
              </a:r>
              <a:endParaRPr sz="1400" b="0" i="0" u="none" strike="noStrike" cap="none" dirty="0">
                <a:solidFill>
                  <a:srgbClr val="000000"/>
                </a:solidFill>
                <a:latin typeface="Arial"/>
                <a:ea typeface="Arial"/>
                <a:cs typeface="Arial"/>
                <a:sym typeface="Arial"/>
              </a:endParaRPr>
            </a:p>
          </p:txBody>
        </p:sp>
      </p:grpSp>
      <p:grpSp>
        <p:nvGrpSpPr>
          <p:cNvPr id="497" name="Google Shape;497;p11"/>
          <p:cNvGrpSpPr/>
          <p:nvPr/>
        </p:nvGrpSpPr>
        <p:grpSpPr>
          <a:xfrm>
            <a:off x="3591319" y="1523147"/>
            <a:ext cx="2008564" cy="1653326"/>
            <a:chOff x="4607531" y="1786037"/>
            <a:chExt cx="2008564" cy="1653326"/>
          </a:xfrm>
        </p:grpSpPr>
        <p:sp>
          <p:nvSpPr>
            <p:cNvPr id="498" name="Google Shape;498;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9" name="Google Shape;499;p11"/>
            <p:cNvSpPr/>
            <p:nvPr/>
          </p:nvSpPr>
          <p:spPr>
            <a:xfrm>
              <a:off x="4616550" y="2115738"/>
              <a:ext cx="1999545" cy="1010926"/>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dirty="0" err="1">
                  <a:latin typeface="Calibri"/>
                  <a:ea typeface="Calibri"/>
                  <a:cs typeface="Calibri"/>
                  <a:sym typeface="Calibri"/>
                </a:rPr>
                <a:t>Dezvolt</a:t>
              </a:r>
              <a:r>
                <a:rPr lang="ro-RO" sz="1600" dirty="0">
                  <a:latin typeface="Calibri"/>
                  <a:ea typeface="Calibri"/>
                  <a:cs typeface="Calibri"/>
                  <a:sym typeface="Calibri"/>
                </a:rPr>
                <a:t>ați-vă</a:t>
              </a:r>
              <a:r>
                <a:rPr lang="en-GB" sz="1600" dirty="0">
                  <a:latin typeface="Calibri"/>
                  <a:ea typeface="Calibri"/>
                  <a:cs typeface="Calibri"/>
                  <a:sym typeface="Calibri"/>
                </a:rPr>
                <a:t> </a:t>
              </a:r>
              <a:r>
                <a:rPr lang="en-GB" sz="1600" dirty="0" err="1">
                  <a:latin typeface="Calibri"/>
                  <a:ea typeface="Calibri"/>
                  <a:cs typeface="Calibri"/>
                  <a:sym typeface="Calibri"/>
                </a:rPr>
                <a:t>potențialul</a:t>
              </a:r>
              <a:r>
                <a:rPr lang="en-GB" sz="1600" dirty="0">
                  <a:latin typeface="Calibri"/>
                  <a:ea typeface="Calibri"/>
                  <a:cs typeface="Calibri"/>
                  <a:sym typeface="Calibri"/>
                </a:rPr>
                <a:t> </a:t>
              </a:r>
              <a:r>
                <a:rPr lang="en-GB" sz="1600" dirty="0" err="1">
                  <a:latin typeface="Calibri"/>
                  <a:ea typeface="Calibri"/>
                  <a:cs typeface="Calibri"/>
                  <a:sym typeface="Calibri"/>
                </a:rPr>
                <a:t>prin</a:t>
              </a:r>
              <a:r>
                <a:rPr lang="en-GB" sz="1600" dirty="0">
                  <a:latin typeface="Calibri"/>
                  <a:ea typeface="Calibri"/>
                  <a:cs typeface="Calibri"/>
                  <a:sym typeface="Calibri"/>
                </a:rPr>
                <a:t> </a:t>
              </a:r>
              <a:r>
                <a:rPr lang="en-GB" sz="1600" dirty="0" err="1">
                  <a:latin typeface="Calibri"/>
                  <a:ea typeface="Calibri"/>
                  <a:cs typeface="Calibri"/>
                  <a:sym typeface="Calibri"/>
                </a:rPr>
                <a:t>activități</a:t>
              </a:r>
              <a:r>
                <a:rPr lang="en-GB" sz="1600" dirty="0">
                  <a:latin typeface="Calibri"/>
                  <a:ea typeface="Calibri"/>
                  <a:cs typeface="Calibri"/>
                  <a:sym typeface="Calibri"/>
                </a:rPr>
                <a:t> care </a:t>
              </a:r>
              <a:r>
                <a:rPr lang="en-GB" sz="1600" dirty="0" err="1">
                  <a:latin typeface="Calibri"/>
                  <a:ea typeface="Calibri"/>
                  <a:cs typeface="Calibri"/>
                  <a:sym typeface="Calibri"/>
                </a:rPr>
                <a:t>te</a:t>
              </a:r>
              <a:r>
                <a:rPr lang="en-GB" sz="1600" dirty="0">
                  <a:latin typeface="Calibri"/>
                  <a:ea typeface="Calibri"/>
                  <a:cs typeface="Calibri"/>
                  <a:sym typeface="Calibri"/>
                </a:rPr>
                <a:t> </a:t>
              </a:r>
              <a:r>
                <a:rPr lang="en-GB" sz="1600" dirty="0" err="1">
                  <a:latin typeface="Calibri"/>
                  <a:ea typeface="Calibri"/>
                  <a:cs typeface="Calibri"/>
                  <a:sym typeface="Calibri"/>
                </a:rPr>
                <a:t>pasionează</a:t>
              </a:r>
              <a:r>
                <a:rPr lang="en-GB" sz="16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grpSp>
        <p:nvGrpSpPr>
          <p:cNvPr id="500" name="Google Shape;500;p11"/>
          <p:cNvGrpSpPr/>
          <p:nvPr/>
        </p:nvGrpSpPr>
        <p:grpSpPr>
          <a:xfrm>
            <a:off x="8736733" y="4022537"/>
            <a:ext cx="1999544" cy="1653326"/>
            <a:chOff x="4607531" y="1786037"/>
            <a:chExt cx="1999544" cy="1653326"/>
          </a:xfrm>
        </p:grpSpPr>
        <p:sp>
          <p:nvSpPr>
            <p:cNvPr id="501" name="Google Shape;501;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2" name="Google Shape;502;p11"/>
            <p:cNvSpPr/>
            <p:nvPr/>
          </p:nvSpPr>
          <p:spPr>
            <a:xfrm>
              <a:off x="4607531" y="2163896"/>
              <a:ext cx="1999544" cy="962768"/>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o-RO" sz="1600" dirty="0">
                  <a:latin typeface="Calibri"/>
                  <a:ea typeface="Calibri"/>
                  <a:cs typeface="Calibri"/>
                  <a:sym typeface="Calibri"/>
                </a:rPr>
                <a:t>Alege-ți mediul, stai departe de cel toxic!</a:t>
              </a:r>
              <a:endParaRPr sz="1400" b="0" i="0" u="none" strike="noStrike" cap="none" dirty="0">
                <a:solidFill>
                  <a:srgbClr val="000000"/>
                </a:solidFill>
                <a:latin typeface="Arial"/>
                <a:ea typeface="Arial"/>
                <a:cs typeface="Arial"/>
                <a:sym typeface="Arial"/>
              </a:endParaRPr>
            </a:p>
          </p:txBody>
        </p:sp>
      </p:grpSp>
      <p:grpSp>
        <p:nvGrpSpPr>
          <p:cNvPr id="503" name="Google Shape;503;p11"/>
          <p:cNvGrpSpPr/>
          <p:nvPr/>
        </p:nvGrpSpPr>
        <p:grpSpPr>
          <a:xfrm>
            <a:off x="9872575" y="2412348"/>
            <a:ext cx="1999547" cy="1653326"/>
            <a:chOff x="4607527" y="1786037"/>
            <a:chExt cx="1999548" cy="1653326"/>
          </a:xfrm>
        </p:grpSpPr>
        <p:sp>
          <p:nvSpPr>
            <p:cNvPr id="504" name="Google Shape;504;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5" name="Google Shape;505;p11"/>
            <p:cNvSpPr/>
            <p:nvPr/>
          </p:nvSpPr>
          <p:spPr>
            <a:xfrm>
              <a:off x="4607527" y="2001489"/>
              <a:ext cx="1999500" cy="1045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dirty="0" err="1">
                  <a:latin typeface="Calibri"/>
                  <a:ea typeface="Calibri"/>
                  <a:cs typeface="Calibri"/>
                  <a:sym typeface="Calibri"/>
                </a:rPr>
                <a:t>Atitudine</a:t>
              </a:r>
              <a:r>
                <a:rPr lang="en-GB" dirty="0">
                  <a:latin typeface="Calibri"/>
                  <a:ea typeface="Calibri"/>
                  <a:cs typeface="Calibri"/>
                  <a:sym typeface="Calibri"/>
                </a:rPr>
                <a:t> </a:t>
              </a:r>
              <a:r>
                <a:rPr lang="en-GB" dirty="0" err="1">
                  <a:latin typeface="Calibri"/>
                  <a:ea typeface="Calibri"/>
                  <a:cs typeface="Calibri"/>
                  <a:sym typeface="Calibri"/>
                </a:rPr>
                <a:t>asertivă</a:t>
              </a:r>
              <a:r>
                <a:rPr lang="en-GB" dirty="0">
                  <a:latin typeface="Calibri"/>
                  <a:ea typeface="Calibri"/>
                  <a:cs typeface="Calibri"/>
                  <a:sym typeface="Calibri"/>
                </a:rPr>
                <a:t> (</a:t>
              </a:r>
              <a:r>
                <a:rPr lang="en-GB" dirty="0" err="1">
                  <a:latin typeface="Calibri"/>
                  <a:ea typeface="Calibri"/>
                  <a:cs typeface="Calibri"/>
                  <a:sym typeface="Calibri"/>
                </a:rPr>
                <a:t>Să</a:t>
              </a:r>
              <a:r>
                <a:rPr lang="en-GB" dirty="0">
                  <a:latin typeface="Calibri"/>
                  <a:ea typeface="Calibri"/>
                  <a:cs typeface="Calibri"/>
                  <a:sym typeface="Calibri"/>
                </a:rPr>
                <a:t> ne </a:t>
              </a:r>
              <a:r>
                <a:rPr lang="en-GB" dirty="0" err="1">
                  <a:latin typeface="Calibri"/>
                  <a:ea typeface="Calibri"/>
                  <a:cs typeface="Calibri"/>
                  <a:sym typeface="Calibri"/>
                </a:rPr>
                <a:t>cunoaștem</a:t>
              </a:r>
              <a:r>
                <a:rPr lang="en-GB" dirty="0">
                  <a:latin typeface="Calibri"/>
                  <a:ea typeface="Calibri"/>
                  <a:cs typeface="Calibri"/>
                  <a:sym typeface="Calibri"/>
                </a:rPr>
                <a:t> </a:t>
              </a:r>
              <a:r>
                <a:rPr lang="en-GB" dirty="0" err="1">
                  <a:latin typeface="Calibri"/>
                  <a:ea typeface="Calibri"/>
                  <a:cs typeface="Calibri"/>
                  <a:sym typeface="Calibri"/>
                </a:rPr>
                <a:t>limitele</a:t>
              </a:r>
              <a:r>
                <a:rPr lang="en-GB" dirty="0">
                  <a:latin typeface="Calibri"/>
                  <a:ea typeface="Calibri"/>
                  <a:cs typeface="Calibri"/>
                  <a:sym typeface="Calibri"/>
                </a:rPr>
                <a:t> </a:t>
              </a:r>
              <a:r>
                <a:rPr lang="en-GB" dirty="0" err="1">
                  <a:latin typeface="Calibri"/>
                  <a:ea typeface="Calibri"/>
                  <a:cs typeface="Calibri"/>
                  <a:sym typeface="Calibri"/>
                </a:rPr>
                <a:t>și</a:t>
              </a:r>
              <a:r>
                <a:rPr lang="en-GB" dirty="0">
                  <a:latin typeface="Calibri"/>
                  <a:ea typeface="Calibri"/>
                  <a:cs typeface="Calibri"/>
                  <a:sym typeface="Calibri"/>
                </a:rPr>
                <a:t> </a:t>
              </a:r>
              <a:r>
                <a:rPr lang="en-GB" dirty="0" err="1">
                  <a:latin typeface="Calibri"/>
                  <a:ea typeface="Calibri"/>
                  <a:cs typeface="Calibri"/>
                  <a:sym typeface="Calibri"/>
                </a:rPr>
                <a:t>valorile</a:t>
              </a:r>
              <a:r>
                <a:rPr lang="en-GB" dirty="0">
                  <a:latin typeface="Calibri"/>
                  <a:ea typeface="Calibri"/>
                  <a:cs typeface="Calibri"/>
                  <a:sym typeface="Calibri"/>
                </a:rPr>
                <a:t>, </a:t>
              </a:r>
              <a:r>
                <a:rPr lang="en-GB" dirty="0" err="1">
                  <a:latin typeface="Calibri"/>
                  <a:ea typeface="Calibri"/>
                  <a:cs typeface="Calibri"/>
                  <a:sym typeface="Calibri"/>
                </a:rPr>
                <a:t>să</a:t>
              </a:r>
              <a:r>
                <a:rPr lang="en-GB" dirty="0">
                  <a:latin typeface="Calibri"/>
                  <a:ea typeface="Calibri"/>
                  <a:cs typeface="Calibri"/>
                  <a:sym typeface="Calibri"/>
                </a:rPr>
                <a:t> le </a:t>
              </a:r>
              <a:r>
                <a:rPr lang="en-GB" dirty="0" err="1">
                  <a:latin typeface="Calibri"/>
                  <a:ea typeface="Calibri"/>
                  <a:cs typeface="Calibri"/>
                  <a:sym typeface="Calibri"/>
                </a:rPr>
                <a:t>respectăm</a:t>
              </a:r>
              <a:r>
                <a:rPr lang="en-GB" dirty="0">
                  <a:latin typeface="Calibri"/>
                  <a:ea typeface="Calibri"/>
                  <a:cs typeface="Calibri"/>
                  <a:sym typeface="Calibri"/>
                </a:rPr>
                <a:t> </a:t>
              </a:r>
              <a:r>
                <a:rPr lang="en-GB" dirty="0" err="1">
                  <a:latin typeface="Calibri"/>
                  <a:ea typeface="Calibri"/>
                  <a:cs typeface="Calibri"/>
                  <a:sym typeface="Calibri"/>
                </a:rPr>
                <a:t>și</a:t>
              </a:r>
              <a:r>
                <a:rPr lang="en-GB" dirty="0">
                  <a:latin typeface="Calibri"/>
                  <a:ea typeface="Calibri"/>
                  <a:cs typeface="Calibri"/>
                  <a:sym typeface="Calibri"/>
                </a:rPr>
                <a:t> </a:t>
              </a:r>
              <a:r>
                <a:rPr lang="en-GB" dirty="0" err="1">
                  <a:latin typeface="Calibri"/>
                  <a:ea typeface="Calibri"/>
                  <a:cs typeface="Calibri"/>
                  <a:sym typeface="Calibri"/>
                </a:rPr>
                <a:t>să</a:t>
              </a:r>
              <a:r>
                <a:rPr lang="en-GB" dirty="0">
                  <a:latin typeface="Calibri"/>
                  <a:ea typeface="Calibri"/>
                  <a:cs typeface="Calibri"/>
                  <a:sym typeface="Calibri"/>
                </a:rPr>
                <a:t> le </a:t>
              </a:r>
              <a:r>
                <a:rPr lang="en-GB" dirty="0" err="1">
                  <a:latin typeface="Calibri"/>
                  <a:ea typeface="Calibri"/>
                  <a:cs typeface="Calibri"/>
                  <a:sym typeface="Calibri"/>
                </a:rPr>
                <a:t>facem</a:t>
              </a:r>
              <a:r>
                <a:rPr lang="en-GB" dirty="0">
                  <a:latin typeface="Calibri"/>
                  <a:ea typeface="Calibri"/>
                  <a:cs typeface="Calibri"/>
                  <a:sym typeface="Calibri"/>
                </a:rPr>
                <a:t> </a:t>
              </a:r>
              <a:r>
                <a:rPr lang="en-GB" dirty="0" err="1">
                  <a:latin typeface="Calibri"/>
                  <a:ea typeface="Calibri"/>
                  <a:cs typeface="Calibri"/>
                  <a:sym typeface="Calibri"/>
                </a:rPr>
                <a:t>respectate</a:t>
              </a:r>
              <a:r>
                <a:rPr lang="en-GB" dirty="0">
                  <a:latin typeface="Calibri"/>
                  <a:ea typeface="Calibri"/>
                  <a:cs typeface="Calibri"/>
                  <a:sym typeface="Calibri"/>
                </a:rPr>
                <a:t>)</a:t>
              </a:r>
              <a:r>
                <a:rPr lang="en-GB" b="0" i="0" u="none" strike="noStrike" cap="none" dirty="0">
                  <a:solidFill>
                    <a:srgbClr val="000000"/>
                  </a:solidFill>
                  <a:latin typeface="Calibri"/>
                  <a:ea typeface="Calibri"/>
                  <a:cs typeface="Calibri"/>
                  <a:sym typeface="Calibri"/>
                </a:rPr>
                <a:t>. </a:t>
              </a:r>
              <a:endParaRPr b="0" i="0" u="none" strike="noStrike" cap="none" dirty="0">
                <a:solidFill>
                  <a:srgbClr val="000000"/>
                </a:solidFill>
                <a:latin typeface="Arial"/>
                <a:ea typeface="Arial"/>
                <a:cs typeface="Arial"/>
                <a:sym typeface="Arial"/>
              </a:endParaRPr>
            </a:p>
          </p:txBody>
        </p:sp>
      </p:grpSp>
      <p:grpSp>
        <p:nvGrpSpPr>
          <p:cNvPr id="506" name="Google Shape;506;p11"/>
          <p:cNvGrpSpPr/>
          <p:nvPr/>
        </p:nvGrpSpPr>
        <p:grpSpPr>
          <a:xfrm>
            <a:off x="1255014" y="4285136"/>
            <a:ext cx="1681539" cy="1546331"/>
            <a:chOff x="4607531" y="1786037"/>
            <a:chExt cx="1999543" cy="1653326"/>
          </a:xfrm>
        </p:grpSpPr>
        <p:sp>
          <p:nvSpPr>
            <p:cNvPr id="507" name="Google Shape;507;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8" name="Google Shape;508;p11"/>
            <p:cNvSpPr/>
            <p:nvPr/>
          </p:nvSpPr>
          <p:spPr>
            <a:xfrm>
              <a:off x="4607542" y="2177609"/>
              <a:ext cx="1999500" cy="949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Recunoaște și bucură-te de micile tale realizări.</a:t>
              </a:r>
              <a:endParaRPr sz="1400" b="0" i="0" u="none" strike="noStrike" cap="none">
                <a:solidFill>
                  <a:srgbClr val="000000"/>
                </a:solidFill>
                <a:latin typeface="Arial"/>
                <a:ea typeface="Arial"/>
                <a:cs typeface="Arial"/>
                <a:sym typeface="Arial"/>
              </a:endParaRPr>
            </a:p>
          </p:txBody>
        </p:sp>
      </p:grpSp>
      <p:pic>
        <p:nvPicPr>
          <p:cNvPr id="509" name="Google Shape;509;p11"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612" y="2211128"/>
            <a:ext cx="1705970" cy="2711501"/>
          </a:xfrm>
          <a:prstGeom prst="rect">
            <a:avLst/>
          </a:prstGeom>
          <a:noFill/>
          <a:ln>
            <a:noFill/>
          </a:ln>
        </p:spPr>
      </p:pic>
      <p:sp>
        <p:nvSpPr>
          <p:cNvPr id="510" name="Google Shape;510;p11"/>
          <p:cNvSpPr/>
          <p:nvPr/>
        </p:nvSpPr>
        <p:spPr>
          <a:xfrm>
            <a:off x="863330" y="759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14"/>
        <p:cNvGrpSpPr/>
        <p:nvPr/>
      </p:nvGrpSpPr>
      <p:grpSpPr>
        <a:xfrm>
          <a:off x="0" y="0"/>
          <a:ext cx="0" cy="0"/>
          <a:chOff x="0" y="0"/>
          <a:chExt cx="0" cy="0"/>
        </a:xfrm>
      </p:grpSpPr>
      <p:sp>
        <p:nvSpPr>
          <p:cNvPr id="515" name="Google Shape;515;p13"/>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pic>
        <p:nvPicPr>
          <p:cNvPr id="516" name="Google Shape;516;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44390" y="4250799"/>
            <a:ext cx="2074462" cy="2028757"/>
          </a:xfrm>
          <a:prstGeom prst="rect">
            <a:avLst/>
          </a:prstGeom>
          <a:noFill/>
          <a:ln>
            <a:noFill/>
          </a:ln>
        </p:spPr>
      </p:pic>
      <p:sp>
        <p:nvSpPr>
          <p:cNvPr id="517" name="Google Shape;517;p13"/>
          <p:cNvSpPr/>
          <p:nvPr/>
        </p:nvSpPr>
        <p:spPr>
          <a:xfrm>
            <a:off x="495625" y="1441699"/>
            <a:ext cx="7078881" cy="4181179"/>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dirty="0">
                <a:latin typeface="Calibri"/>
                <a:ea typeface="Calibri"/>
                <a:cs typeface="Calibri"/>
                <a:sym typeface="Calibri"/>
              </a:rPr>
              <a:t>E </a:t>
            </a:r>
            <a:r>
              <a:rPr lang="en-GB" sz="1800" b="1" dirty="0" err="1">
                <a:latin typeface="Calibri"/>
                <a:ea typeface="Calibri"/>
                <a:cs typeface="Calibri"/>
                <a:sym typeface="Calibri"/>
              </a:rPr>
              <a:t>timpul</a:t>
            </a:r>
            <a:r>
              <a:rPr lang="en-GB" sz="1800" b="1" dirty="0">
                <a:latin typeface="Calibri"/>
                <a:ea typeface="Calibri"/>
                <a:cs typeface="Calibri"/>
                <a:sym typeface="Calibri"/>
              </a:rPr>
              <a:t> </a:t>
            </a:r>
            <a:r>
              <a:rPr lang="en-GB" sz="1800" b="1" dirty="0" err="1">
                <a:latin typeface="Calibri"/>
                <a:ea typeface="Calibri"/>
                <a:cs typeface="Calibri"/>
                <a:sym typeface="Calibri"/>
              </a:rPr>
              <a:t>să</a:t>
            </a:r>
            <a:r>
              <a:rPr lang="en-GB" sz="1800" b="1" dirty="0">
                <a:latin typeface="Calibri"/>
                <a:ea typeface="Calibri"/>
                <a:cs typeface="Calibri"/>
                <a:sym typeface="Calibri"/>
              </a:rPr>
              <a:t> </a:t>
            </a:r>
            <a:r>
              <a:rPr lang="en-GB" sz="1800" b="1" dirty="0" err="1">
                <a:latin typeface="Calibri"/>
                <a:ea typeface="Calibri"/>
                <a:cs typeface="Calibri"/>
                <a:sym typeface="Calibri"/>
              </a:rPr>
              <a:t>lucrezi</a:t>
            </a:r>
            <a:r>
              <a:rPr lang="en-GB" sz="1800" b="1" dirty="0">
                <a:latin typeface="Calibri"/>
                <a:ea typeface="Calibri"/>
                <a:cs typeface="Calibri"/>
                <a:sym typeface="Calibri"/>
              </a:rPr>
              <a:t> la </a:t>
            </a:r>
            <a:r>
              <a:rPr lang="en-GB" sz="1800" b="1" dirty="0" err="1">
                <a:latin typeface="Calibri"/>
                <a:ea typeface="Calibri"/>
                <a:cs typeface="Calibri"/>
                <a:sym typeface="Calibri"/>
              </a:rPr>
              <a:t>stima</a:t>
            </a:r>
            <a:r>
              <a:rPr lang="en-GB" sz="1800" b="1" dirty="0">
                <a:latin typeface="Calibri"/>
                <a:ea typeface="Calibri"/>
                <a:cs typeface="Calibri"/>
                <a:sym typeface="Calibri"/>
              </a:rPr>
              <a:t> de sine...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800" dirty="0" err="1">
                <a:latin typeface="Calibri"/>
                <a:ea typeface="Calibri"/>
                <a:cs typeface="Calibri"/>
                <a:sym typeface="Calibri"/>
              </a:rPr>
              <a:t>Fiți</a:t>
            </a:r>
            <a:r>
              <a:rPr lang="en-GB" sz="1800" dirty="0">
                <a:latin typeface="Calibri"/>
                <a:ea typeface="Calibri"/>
                <a:cs typeface="Calibri"/>
                <a:sym typeface="Calibri"/>
              </a:rPr>
              <a:t> </a:t>
            </a:r>
            <a:r>
              <a:rPr lang="en-GB" sz="1800" dirty="0" err="1">
                <a:latin typeface="Calibri"/>
                <a:ea typeface="Calibri"/>
                <a:cs typeface="Calibri"/>
                <a:sym typeface="Calibri"/>
              </a:rPr>
              <a:t>creativ</a:t>
            </a:r>
            <a:r>
              <a:rPr lang="ro-RO" sz="1800" dirty="0">
                <a:latin typeface="Calibri"/>
                <a:ea typeface="Calibri"/>
                <a:cs typeface="Calibri"/>
                <a:sym typeface="Calibri"/>
              </a:rPr>
              <a:t>e</a:t>
            </a:r>
            <a:r>
              <a:rPr lang="en-GB" sz="1800" dirty="0">
                <a:latin typeface="Calibri"/>
                <a:ea typeface="Calibri"/>
                <a:cs typeface="Calibri"/>
                <a:sym typeface="Calibri"/>
              </a:rPr>
              <a:t>, </a:t>
            </a:r>
            <a:r>
              <a:rPr lang="en-GB" sz="1800" dirty="0" err="1">
                <a:latin typeface="Calibri"/>
                <a:ea typeface="Calibri"/>
                <a:cs typeface="Calibri"/>
                <a:sym typeface="Calibri"/>
              </a:rPr>
              <a:t>puneți</a:t>
            </a:r>
            <a:r>
              <a:rPr lang="en-GB" sz="1800" dirty="0">
                <a:latin typeface="Calibri"/>
                <a:ea typeface="Calibri"/>
                <a:cs typeface="Calibri"/>
                <a:sym typeface="Calibri"/>
              </a:rPr>
              <a:t> un </a:t>
            </a:r>
            <a:r>
              <a:rPr lang="en-GB" sz="1800" dirty="0" err="1">
                <a:latin typeface="Calibri"/>
                <a:ea typeface="Calibri"/>
                <a:cs typeface="Calibri"/>
                <a:sym typeface="Calibri"/>
              </a:rPr>
              <a:t>nume</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o </a:t>
            </a:r>
            <a:r>
              <a:rPr lang="en-GB" sz="1800" dirty="0" err="1">
                <a:latin typeface="Calibri"/>
                <a:ea typeface="Calibri"/>
                <a:cs typeface="Calibri"/>
                <a:sym typeface="Calibri"/>
              </a:rPr>
              <a:t>față</a:t>
            </a:r>
            <a:r>
              <a:rPr lang="en-GB" sz="1800" dirty="0">
                <a:latin typeface="Calibri"/>
                <a:ea typeface="Calibri"/>
                <a:cs typeface="Calibri"/>
                <a:sym typeface="Calibri"/>
              </a:rPr>
              <a:t> </a:t>
            </a:r>
            <a:r>
              <a:rPr lang="ro-RO" sz="1800" dirty="0">
                <a:latin typeface="Calibri"/>
                <a:ea typeface="Calibri"/>
                <a:cs typeface="Calibri"/>
                <a:sym typeface="Calibri"/>
              </a:rPr>
              <a:t>stimei </a:t>
            </a:r>
            <a:r>
              <a:rPr lang="en-GB" sz="1800" dirty="0">
                <a:latin typeface="Calibri"/>
                <a:ea typeface="Calibri"/>
                <a:cs typeface="Calibri"/>
                <a:sym typeface="Calibri"/>
              </a:rPr>
              <a:t>de sine </a:t>
            </a:r>
            <a:r>
              <a:rPr lang="en-GB" sz="1800" dirty="0" err="1">
                <a:latin typeface="Calibri"/>
                <a:ea typeface="Calibri"/>
                <a:cs typeface="Calibri"/>
                <a:sym typeface="Calibri"/>
              </a:rPr>
              <a:t>scăzut</a:t>
            </a:r>
            <a:r>
              <a:rPr lang="ro-RO" sz="1800" dirty="0">
                <a:latin typeface="Calibri"/>
                <a:ea typeface="Calibri"/>
                <a:cs typeface="Calibri"/>
                <a:sym typeface="Calibri"/>
              </a:rPr>
              <a:t>e</a:t>
            </a:r>
            <a:r>
              <a:rPr lang="en-GB" sz="1800" dirty="0">
                <a:latin typeface="Calibri"/>
                <a:ea typeface="Calibri"/>
                <a:cs typeface="Calibri"/>
                <a:sym typeface="Calibri"/>
              </a:rPr>
              <a:t>. Care </a:t>
            </a:r>
            <a:r>
              <a:rPr lang="en-GB" sz="1800" dirty="0" err="1">
                <a:latin typeface="Calibri"/>
                <a:ea typeface="Calibri"/>
                <a:cs typeface="Calibri"/>
                <a:sym typeface="Calibri"/>
              </a:rPr>
              <a:t>este</a:t>
            </a:r>
            <a:r>
              <a:rPr lang="en-GB" sz="1800" dirty="0">
                <a:latin typeface="Calibri"/>
                <a:ea typeface="Calibri"/>
                <a:cs typeface="Calibri"/>
                <a:sym typeface="Calibri"/>
              </a:rPr>
              <a:t> </a:t>
            </a:r>
            <a:r>
              <a:rPr lang="en-GB" sz="1800" dirty="0" err="1">
                <a:latin typeface="Calibri"/>
                <a:ea typeface="Calibri"/>
                <a:cs typeface="Calibri"/>
                <a:sym typeface="Calibri"/>
              </a:rPr>
              <a:t>imaginea</a:t>
            </a:r>
            <a:r>
              <a:rPr lang="en-GB" sz="1800" dirty="0">
                <a:latin typeface="Calibri"/>
                <a:ea typeface="Calibri"/>
                <a:cs typeface="Calibri"/>
                <a:sym typeface="Calibri"/>
              </a:rPr>
              <a:t> care </a:t>
            </a:r>
            <a:r>
              <a:rPr lang="en-GB" sz="1800" dirty="0" err="1">
                <a:latin typeface="Calibri"/>
                <a:ea typeface="Calibri"/>
                <a:cs typeface="Calibri"/>
                <a:sym typeface="Calibri"/>
              </a:rPr>
              <a:t>vă</a:t>
            </a:r>
            <a:r>
              <a:rPr lang="en-GB" sz="1800" dirty="0">
                <a:latin typeface="Calibri"/>
                <a:ea typeface="Calibri"/>
                <a:cs typeface="Calibri"/>
                <a:sym typeface="Calibri"/>
              </a:rPr>
              <a:t> vine prima </a:t>
            </a:r>
            <a:r>
              <a:rPr lang="en-GB" sz="1800" dirty="0" err="1">
                <a:latin typeface="Calibri"/>
                <a:ea typeface="Calibri"/>
                <a:cs typeface="Calibri"/>
                <a:sym typeface="Calibri"/>
              </a:rPr>
              <a:t>dată</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minte</a:t>
            </a:r>
            <a:r>
              <a:rPr lang="en-GB" sz="1800" dirty="0">
                <a:latin typeface="Calibri"/>
                <a:ea typeface="Calibri"/>
                <a:cs typeface="Calibri"/>
                <a:sym typeface="Calibri"/>
              </a:rPr>
              <a:t>? Ce </a:t>
            </a:r>
            <a:r>
              <a:rPr lang="en-GB" sz="1800" dirty="0" err="1">
                <a:latin typeface="Calibri"/>
                <a:ea typeface="Calibri"/>
                <a:cs typeface="Calibri"/>
                <a:sym typeface="Calibri"/>
              </a:rPr>
              <a:t>nume</a:t>
            </a:r>
            <a:r>
              <a:rPr lang="en-GB" sz="1800" dirty="0">
                <a:latin typeface="Calibri"/>
                <a:ea typeface="Calibri"/>
                <a:cs typeface="Calibri"/>
                <a:sym typeface="Calibri"/>
              </a:rPr>
              <a:t> </a:t>
            </a:r>
            <a:r>
              <a:rPr lang="en-GB" sz="1800" dirty="0" err="1">
                <a:latin typeface="Calibri"/>
                <a:ea typeface="Calibri"/>
                <a:cs typeface="Calibri"/>
                <a:sym typeface="Calibri"/>
              </a:rPr>
              <a:t>credeți</a:t>
            </a:r>
            <a:r>
              <a:rPr lang="en-GB" sz="1800" dirty="0">
                <a:latin typeface="Calibri"/>
                <a:ea typeface="Calibri"/>
                <a:cs typeface="Calibri"/>
                <a:sym typeface="Calibri"/>
              </a:rPr>
              <a:t> </a:t>
            </a:r>
            <a:r>
              <a:rPr lang="en-GB" sz="1800" dirty="0" err="1">
                <a:latin typeface="Calibri"/>
                <a:ea typeface="Calibri"/>
                <a:cs typeface="Calibri"/>
                <a:sym typeface="Calibri"/>
              </a:rPr>
              <a:t>că</a:t>
            </a:r>
            <a:r>
              <a:rPr lang="en-GB" sz="1800" dirty="0">
                <a:latin typeface="Calibri"/>
                <a:ea typeface="Calibri"/>
                <a:cs typeface="Calibri"/>
                <a:sym typeface="Calibri"/>
              </a:rPr>
              <a:t> se </a:t>
            </a:r>
            <a:r>
              <a:rPr lang="en-GB" sz="1800" dirty="0" err="1">
                <a:latin typeface="Calibri"/>
                <a:ea typeface="Calibri"/>
                <a:cs typeface="Calibri"/>
                <a:sym typeface="Calibri"/>
              </a:rPr>
              <a:t>potrivește</a:t>
            </a:r>
            <a:r>
              <a:rPr lang="en-GB" sz="1800" dirty="0">
                <a:latin typeface="Calibri"/>
                <a:ea typeface="Calibri"/>
                <a:cs typeface="Calibri"/>
                <a:sym typeface="Calibri"/>
              </a:rPr>
              <a:t> </a:t>
            </a:r>
            <a:r>
              <a:rPr lang="en-GB" sz="1800" dirty="0" err="1">
                <a:latin typeface="Calibri"/>
                <a:ea typeface="Calibri"/>
                <a:cs typeface="Calibri"/>
                <a:sym typeface="Calibri"/>
              </a:rPr>
              <a:t>mai</a:t>
            </a:r>
            <a:r>
              <a:rPr lang="en-GB" sz="1800" dirty="0">
                <a:latin typeface="Calibri"/>
                <a:ea typeface="Calibri"/>
                <a:cs typeface="Calibri"/>
                <a:sym typeface="Calibri"/>
              </a:rPr>
              <a:t> bine? De </a:t>
            </a:r>
            <a:r>
              <a:rPr lang="en-GB" sz="1800" dirty="0" err="1">
                <a:latin typeface="Calibri"/>
                <a:ea typeface="Calibri"/>
                <a:cs typeface="Calibri"/>
                <a:sym typeface="Calibri"/>
              </a:rPr>
              <a:t>acum</a:t>
            </a:r>
            <a:r>
              <a:rPr lang="en-GB" sz="1800" dirty="0">
                <a:latin typeface="Calibri"/>
                <a:ea typeface="Calibri"/>
                <a:cs typeface="Calibri"/>
                <a:sym typeface="Calibri"/>
              </a:rPr>
              <a:t> </a:t>
            </a:r>
            <a:r>
              <a:rPr lang="en-GB" sz="1800" dirty="0" err="1">
                <a:latin typeface="Calibri"/>
                <a:ea typeface="Calibri"/>
                <a:cs typeface="Calibri"/>
                <a:sym typeface="Calibri"/>
              </a:rPr>
              <a:t>încolo</a:t>
            </a:r>
            <a:r>
              <a:rPr lang="en-GB" sz="1800" dirty="0">
                <a:latin typeface="Calibri"/>
                <a:ea typeface="Calibri"/>
                <a:cs typeface="Calibri"/>
                <a:sym typeface="Calibri"/>
              </a:rPr>
              <a:t> </a:t>
            </a:r>
            <a:r>
              <a:rPr lang="en-GB" sz="1800" dirty="0" err="1">
                <a:latin typeface="Calibri"/>
                <a:ea typeface="Calibri"/>
                <a:cs typeface="Calibri"/>
                <a:sym typeface="Calibri"/>
              </a:rPr>
              <a:t>ști</a:t>
            </a:r>
            <a:r>
              <a:rPr lang="ro-RO" sz="1800" dirty="0">
                <a:latin typeface="Calibri"/>
                <a:ea typeface="Calibri"/>
                <a:cs typeface="Calibri"/>
                <a:sym typeface="Calibri"/>
              </a:rPr>
              <a:t>ți</a:t>
            </a:r>
            <a:r>
              <a:rPr lang="en-GB" sz="1800" dirty="0">
                <a:latin typeface="Calibri"/>
                <a:ea typeface="Calibri"/>
                <a:cs typeface="Calibri"/>
                <a:sym typeface="Calibri"/>
              </a:rPr>
              <a:t> cine </a:t>
            </a:r>
            <a:r>
              <a:rPr lang="en-GB" sz="1800" dirty="0" err="1">
                <a:latin typeface="Calibri"/>
                <a:ea typeface="Calibri"/>
                <a:cs typeface="Calibri"/>
                <a:sym typeface="Calibri"/>
              </a:rPr>
              <a:t>este</a:t>
            </a:r>
            <a:r>
              <a:rPr lang="en-GB" sz="1800" dirty="0">
                <a:latin typeface="Calibri"/>
                <a:ea typeface="Calibri"/>
                <a:cs typeface="Calibri"/>
                <a:sym typeface="Calibri"/>
              </a:rPr>
              <a:t> </a:t>
            </a:r>
            <a:r>
              <a:rPr lang="en-GB" sz="1800" dirty="0" err="1">
                <a:latin typeface="Calibri"/>
                <a:ea typeface="Calibri"/>
                <a:cs typeface="Calibri"/>
                <a:sym typeface="Calibri"/>
              </a:rPr>
              <a:t>stima</a:t>
            </a:r>
            <a:r>
              <a:rPr lang="en-GB" sz="1800" dirty="0">
                <a:latin typeface="Calibri"/>
                <a:ea typeface="Calibri"/>
                <a:cs typeface="Calibri"/>
                <a:sym typeface="Calibri"/>
              </a:rPr>
              <a:t> </a:t>
            </a:r>
            <a:r>
              <a:rPr lang="ro-RO" sz="1800" dirty="0">
                <a:latin typeface="Calibri"/>
                <a:ea typeface="Calibri"/>
                <a:cs typeface="Calibri"/>
                <a:sym typeface="Calibri"/>
              </a:rPr>
              <a:t>voastră</a:t>
            </a:r>
            <a:r>
              <a:rPr lang="en-GB" sz="1800" dirty="0">
                <a:latin typeface="Calibri"/>
                <a:ea typeface="Calibri"/>
                <a:cs typeface="Calibri"/>
                <a:sym typeface="Calibri"/>
              </a:rPr>
              <a:t> de sine </a:t>
            </a:r>
            <a:r>
              <a:rPr lang="en-GB" sz="1800" dirty="0" err="1">
                <a:latin typeface="Calibri"/>
                <a:ea typeface="Calibri"/>
                <a:cs typeface="Calibri"/>
                <a:sym typeface="Calibri"/>
              </a:rPr>
              <a:t>scăzută</a:t>
            </a:r>
            <a:r>
              <a:rPr lang="en-GB" sz="1800" dirty="0">
                <a:latin typeface="Calibri"/>
                <a:ea typeface="Calibri"/>
                <a:cs typeface="Calibri"/>
                <a:sym typeface="Calibri"/>
              </a:rPr>
              <a:t>, are un </a:t>
            </a:r>
            <a:r>
              <a:rPr lang="en-GB" sz="1800" dirty="0" err="1">
                <a:latin typeface="Calibri"/>
                <a:ea typeface="Calibri"/>
                <a:cs typeface="Calibri"/>
                <a:sym typeface="Calibri"/>
              </a:rPr>
              <a:t>nume</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o </a:t>
            </a:r>
            <a:r>
              <a:rPr lang="en-GB" sz="1800" dirty="0" err="1">
                <a:latin typeface="Calibri"/>
                <a:ea typeface="Calibri"/>
                <a:cs typeface="Calibri"/>
                <a:sym typeface="Calibri"/>
              </a:rPr>
              <a:t>față</a:t>
            </a:r>
            <a:r>
              <a:rPr lang="en-GB" sz="1800" dirty="0">
                <a:latin typeface="Calibri"/>
                <a:ea typeface="Calibri"/>
                <a:cs typeface="Calibri"/>
                <a:sym typeface="Calibri"/>
              </a:rPr>
              <a:t>. Este </a:t>
            </a:r>
            <a:r>
              <a:rPr lang="en-GB" sz="1800" dirty="0" err="1">
                <a:latin typeface="Calibri"/>
                <a:ea typeface="Calibri"/>
                <a:cs typeface="Calibri"/>
                <a:sym typeface="Calibri"/>
              </a:rPr>
              <a:t>vinovatul</a:t>
            </a:r>
            <a:r>
              <a:rPr lang="en-GB" sz="1800" dirty="0">
                <a:latin typeface="Calibri"/>
                <a:ea typeface="Calibri"/>
                <a:cs typeface="Calibri"/>
                <a:sym typeface="Calibri"/>
              </a:rPr>
              <a:t> </a:t>
            </a:r>
            <a:r>
              <a:rPr lang="en-GB" sz="1800" dirty="0" err="1">
                <a:latin typeface="Calibri"/>
                <a:ea typeface="Calibri"/>
                <a:cs typeface="Calibri"/>
                <a:sym typeface="Calibri"/>
              </a:rPr>
              <a:t>gândurilor</a:t>
            </a:r>
            <a:r>
              <a:rPr lang="en-GB" sz="1800" dirty="0">
                <a:latin typeface="Calibri"/>
                <a:ea typeface="Calibri"/>
                <a:cs typeface="Calibri"/>
                <a:sym typeface="Calibri"/>
              </a:rPr>
              <a:t> </a:t>
            </a:r>
            <a:r>
              <a:rPr lang="en-GB" sz="1800" dirty="0" err="1">
                <a:latin typeface="Calibri"/>
                <a:ea typeface="Calibri"/>
                <a:cs typeface="Calibri"/>
                <a:sym typeface="Calibri"/>
              </a:rPr>
              <a:t>distructive</a:t>
            </a:r>
            <a:r>
              <a:rPr lang="en-GB" sz="1800" dirty="0">
                <a:latin typeface="Calibri"/>
                <a:ea typeface="Calibri"/>
                <a:cs typeface="Calibri"/>
                <a:sym typeface="Calibri"/>
              </a:rPr>
              <a:t>, al </a:t>
            </a:r>
            <a:r>
              <a:rPr lang="en-GB" sz="1800" dirty="0" err="1">
                <a:latin typeface="Calibri"/>
                <a:ea typeface="Calibri"/>
                <a:cs typeface="Calibri"/>
                <a:sym typeface="Calibri"/>
              </a:rPr>
              <a:t>nesiguranței</a:t>
            </a:r>
            <a:r>
              <a:rPr lang="en-GB" sz="1800" dirty="0">
                <a:latin typeface="Calibri"/>
                <a:ea typeface="Calibri"/>
                <a:cs typeface="Calibri"/>
                <a:sym typeface="Calibri"/>
              </a:rPr>
              <a:t> </a:t>
            </a:r>
            <a:r>
              <a:rPr lang="ro-RO" sz="1800" dirty="0">
                <a:latin typeface="Calibri"/>
                <a:ea typeface="Calibri"/>
                <a:cs typeface="Calibri"/>
                <a:sym typeface="Calibri"/>
              </a:rPr>
              <a:t>voastre</a:t>
            </a:r>
            <a:r>
              <a:rPr lang="en-GB" sz="1800" dirty="0">
                <a:latin typeface="Calibri"/>
                <a:ea typeface="Calibri"/>
                <a:cs typeface="Calibri"/>
                <a:sym typeface="Calibri"/>
              </a:rPr>
              <a:t>. De </a:t>
            </a:r>
            <a:r>
              <a:rPr lang="en-GB" sz="1800" dirty="0" err="1">
                <a:latin typeface="Calibri"/>
                <a:ea typeface="Calibri"/>
                <a:cs typeface="Calibri"/>
                <a:sym typeface="Calibri"/>
              </a:rPr>
              <a:t>fiecare</a:t>
            </a:r>
            <a:r>
              <a:rPr lang="en-GB" sz="1800" dirty="0">
                <a:latin typeface="Calibri"/>
                <a:ea typeface="Calibri"/>
                <a:cs typeface="Calibri"/>
                <a:sym typeface="Calibri"/>
              </a:rPr>
              <a:t> </a:t>
            </a:r>
            <a:r>
              <a:rPr lang="en-GB" sz="1800" dirty="0" err="1">
                <a:latin typeface="Calibri"/>
                <a:ea typeface="Calibri"/>
                <a:cs typeface="Calibri"/>
                <a:sym typeface="Calibri"/>
              </a:rPr>
              <a:t>dată</a:t>
            </a:r>
            <a:r>
              <a:rPr lang="en-GB" sz="1800" dirty="0">
                <a:latin typeface="Calibri"/>
                <a:ea typeface="Calibri"/>
                <a:cs typeface="Calibri"/>
                <a:sym typeface="Calibri"/>
              </a:rPr>
              <a:t> </a:t>
            </a:r>
            <a:r>
              <a:rPr lang="en-GB" sz="1800" dirty="0" err="1">
                <a:latin typeface="Calibri"/>
                <a:ea typeface="Calibri"/>
                <a:cs typeface="Calibri"/>
                <a:sym typeface="Calibri"/>
              </a:rPr>
              <a:t>când</a:t>
            </a:r>
            <a:r>
              <a:rPr lang="en-GB" sz="1800" dirty="0">
                <a:latin typeface="Calibri"/>
                <a:ea typeface="Calibri"/>
                <a:cs typeface="Calibri"/>
                <a:sym typeface="Calibri"/>
              </a:rPr>
              <a:t> </a:t>
            </a:r>
            <a:r>
              <a:rPr lang="en-GB" sz="1800" dirty="0" err="1">
                <a:latin typeface="Calibri"/>
                <a:ea typeface="Calibri"/>
                <a:cs typeface="Calibri"/>
                <a:sym typeface="Calibri"/>
              </a:rPr>
              <a:t>va</a:t>
            </a:r>
            <a:r>
              <a:rPr lang="en-GB" sz="1800" dirty="0">
                <a:latin typeface="Calibri"/>
                <a:ea typeface="Calibri"/>
                <a:cs typeface="Calibri"/>
                <a:sym typeface="Calibri"/>
              </a:rPr>
              <a:t> </a:t>
            </a:r>
            <a:r>
              <a:rPr lang="en-GB" sz="1800" dirty="0" err="1">
                <a:latin typeface="Calibri"/>
                <a:ea typeface="Calibri"/>
                <a:cs typeface="Calibri"/>
                <a:sym typeface="Calibri"/>
              </a:rPr>
              <a:t>apărea</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viaț</a:t>
            </a:r>
            <a:r>
              <a:rPr lang="ro-RO" sz="1800" dirty="0">
                <a:latin typeface="Calibri"/>
                <a:ea typeface="Calibri"/>
                <a:cs typeface="Calibri"/>
                <a:sym typeface="Calibri"/>
              </a:rPr>
              <a:t>a</a:t>
            </a:r>
            <a:r>
              <a:rPr lang="en-GB" sz="1800" dirty="0">
                <a:latin typeface="Calibri"/>
                <a:ea typeface="Calibri"/>
                <a:cs typeface="Calibri"/>
                <a:sym typeface="Calibri"/>
              </a:rPr>
              <a:t> de zi cu zi </a:t>
            </a:r>
            <a:r>
              <a:rPr lang="en-GB" sz="1800" dirty="0" err="1">
                <a:latin typeface="Calibri"/>
                <a:ea typeface="Calibri"/>
                <a:cs typeface="Calibri"/>
                <a:sym typeface="Calibri"/>
              </a:rPr>
              <a:t>îi</a:t>
            </a:r>
            <a:r>
              <a:rPr lang="en-GB" sz="1800" dirty="0">
                <a:latin typeface="Calibri"/>
                <a:ea typeface="Calibri"/>
                <a:cs typeface="Calibri"/>
                <a:sym typeface="Calibri"/>
              </a:rPr>
              <a:t> </a:t>
            </a:r>
            <a:r>
              <a:rPr lang="en-GB" sz="1800" dirty="0" err="1">
                <a:latin typeface="Calibri"/>
                <a:ea typeface="Calibri"/>
                <a:cs typeface="Calibri"/>
                <a:sym typeface="Calibri"/>
              </a:rPr>
              <a:t>ve</a:t>
            </a:r>
            <a:r>
              <a:rPr lang="ro-RO" sz="1800" dirty="0">
                <a:latin typeface="Calibri"/>
                <a:ea typeface="Calibri"/>
                <a:cs typeface="Calibri"/>
                <a:sym typeface="Calibri"/>
              </a:rPr>
              <a:t>ți</a:t>
            </a:r>
            <a:r>
              <a:rPr lang="en-GB" sz="1800" dirty="0">
                <a:latin typeface="Calibri"/>
                <a:ea typeface="Calibri"/>
                <a:cs typeface="Calibri"/>
                <a:sym typeface="Calibri"/>
              </a:rPr>
              <a:t> </a:t>
            </a:r>
            <a:r>
              <a:rPr lang="en-GB" sz="1800" dirty="0" err="1">
                <a:latin typeface="Calibri"/>
                <a:ea typeface="Calibri"/>
                <a:cs typeface="Calibri"/>
                <a:sym typeface="Calibri"/>
              </a:rPr>
              <a:t>răspunde</a:t>
            </a:r>
            <a:r>
              <a:rPr lang="en-GB" sz="1800" dirty="0">
                <a:latin typeface="Calibri"/>
                <a:ea typeface="Calibri"/>
                <a:cs typeface="Calibri"/>
                <a:sym typeface="Calibri"/>
              </a:rPr>
              <a:t>, </a:t>
            </a:r>
            <a:r>
              <a:rPr lang="en-GB" sz="1800" dirty="0" err="1">
                <a:latin typeface="Calibri"/>
                <a:ea typeface="Calibri"/>
                <a:cs typeface="Calibri"/>
                <a:sym typeface="Calibri"/>
              </a:rPr>
              <a:t>îi</a:t>
            </a:r>
            <a:r>
              <a:rPr lang="en-GB" sz="1800" dirty="0">
                <a:latin typeface="Calibri"/>
                <a:ea typeface="Calibri"/>
                <a:cs typeface="Calibri"/>
                <a:sym typeface="Calibri"/>
              </a:rPr>
              <a:t> </a:t>
            </a:r>
            <a:r>
              <a:rPr lang="en-GB" sz="1800" dirty="0" err="1">
                <a:latin typeface="Calibri"/>
                <a:ea typeface="Calibri"/>
                <a:cs typeface="Calibri"/>
                <a:sym typeface="Calibri"/>
              </a:rPr>
              <a:t>ve</a:t>
            </a:r>
            <a:r>
              <a:rPr lang="ro-RO" sz="1800" dirty="0">
                <a:latin typeface="Calibri"/>
                <a:ea typeface="Calibri"/>
                <a:cs typeface="Calibri"/>
                <a:sym typeface="Calibri"/>
              </a:rPr>
              <a:t>ț</a:t>
            </a:r>
            <a:r>
              <a:rPr lang="en-GB" sz="1800" dirty="0" err="1">
                <a:latin typeface="Calibri"/>
                <a:ea typeface="Calibri"/>
                <a:cs typeface="Calibri"/>
                <a:sym typeface="Calibri"/>
              </a:rPr>
              <a:t>i</a:t>
            </a:r>
            <a:r>
              <a:rPr lang="en-GB" sz="1800" dirty="0">
                <a:latin typeface="Calibri"/>
                <a:ea typeface="Calibri"/>
                <a:cs typeface="Calibri"/>
                <a:sym typeface="Calibri"/>
              </a:rPr>
              <a:t> </a:t>
            </a:r>
            <a:r>
              <a:rPr lang="en-GB" sz="1800" dirty="0" err="1">
                <a:latin typeface="Calibri"/>
                <a:ea typeface="Calibri"/>
                <a:cs typeface="Calibri"/>
                <a:sym typeface="Calibri"/>
              </a:rPr>
              <a:t>spune</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en-GB" sz="1800" dirty="0" err="1">
                <a:latin typeface="Calibri"/>
                <a:ea typeface="Calibri"/>
                <a:cs typeface="Calibri"/>
                <a:sym typeface="Calibri"/>
              </a:rPr>
              <a:t>tacă</a:t>
            </a:r>
            <a:r>
              <a:rPr lang="en-GB" sz="1800" dirty="0">
                <a:latin typeface="Calibri"/>
                <a:ea typeface="Calibri"/>
                <a:cs typeface="Calibri"/>
                <a:sym typeface="Calibri"/>
              </a:rPr>
              <a:t>, </a:t>
            </a:r>
            <a:r>
              <a:rPr lang="en-GB" sz="1800" dirty="0" err="1">
                <a:latin typeface="Calibri"/>
                <a:ea typeface="Calibri"/>
                <a:cs typeface="Calibri"/>
                <a:sym typeface="Calibri"/>
              </a:rPr>
              <a:t>totul</a:t>
            </a:r>
            <a:r>
              <a:rPr lang="en-GB" sz="1800" dirty="0">
                <a:latin typeface="Calibri"/>
                <a:ea typeface="Calibri"/>
                <a:cs typeface="Calibri"/>
                <a:sym typeface="Calibri"/>
              </a:rPr>
              <a:t> </a:t>
            </a:r>
            <a:r>
              <a:rPr lang="en-GB" sz="1800" dirty="0" err="1">
                <a:latin typeface="Calibri"/>
                <a:ea typeface="Calibri"/>
                <a:cs typeface="Calibri"/>
                <a:sym typeface="Calibri"/>
              </a:rPr>
              <a:t>este</a:t>
            </a:r>
            <a:r>
              <a:rPr lang="en-GB" sz="1800" dirty="0">
                <a:latin typeface="Calibri"/>
                <a:ea typeface="Calibri"/>
                <a:cs typeface="Calibri"/>
                <a:sym typeface="Calibri"/>
              </a:rPr>
              <a:t> </a:t>
            </a:r>
            <a:r>
              <a:rPr lang="en-GB" sz="1800" dirty="0" err="1">
                <a:latin typeface="Calibri"/>
                <a:ea typeface="Calibri"/>
                <a:cs typeface="Calibri"/>
                <a:sym typeface="Calibri"/>
              </a:rPr>
              <a:t>permis</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această</a:t>
            </a:r>
            <a:r>
              <a:rPr lang="en-GB" sz="1800" dirty="0">
                <a:latin typeface="Calibri"/>
                <a:ea typeface="Calibri"/>
                <a:cs typeface="Calibri"/>
                <a:sym typeface="Calibri"/>
              </a:rPr>
              <a:t> </a:t>
            </a:r>
            <a:r>
              <a:rPr lang="en-GB" sz="1800" dirty="0" err="1">
                <a:latin typeface="Calibri"/>
                <a:ea typeface="Calibri"/>
                <a:cs typeface="Calibri"/>
                <a:sym typeface="Calibri"/>
              </a:rPr>
              <a:t>interacțiune</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dirty="0" err="1">
                <a:latin typeface="Calibri"/>
                <a:ea typeface="Calibri"/>
                <a:cs typeface="Calibri"/>
                <a:sym typeface="Calibri"/>
              </a:rPr>
              <a:t>Bătălia</a:t>
            </a:r>
            <a:endParaRPr sz="1800" b="1"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intimitatea</a:t>
            </a:r>
            <a:r>
              <a:rPr lang="en-GB" sz="1800" dirty="0">
                <a:latin typeface="Calibri"/>
                <a:ea typeface="Calibri"/>
                <a:cs typeface="Calibri"/>
                <a:sym typeface="Calibri"/>
              </a:rPr>
              <a:t> </a:t>
            </a:r>
            <a:r>
              <a:rPr lang="en-GB" sz="1800" dirty="0" err="1">
                <a:latin typeface="Calibri"/>
                <a:ea typeface="Calibri"/>
                <a:cs typeface="Calibri"/>
                <a:sym typeface="Calibri"/>
              </a:rPr>
              <a:t>voastră</a:t>
            </a:r>
            <a:r>
              <a:rPr lang="en-GB" sz="1800" dirty="0">
                <a:latin typeface="Calibri"/>
                <a:ea typeface="Calibri"/>
                <a:cs typeface="Calibri"/>
                <a:sym typeface="Calibri"/>
              </a:rPr>
              <a:t> </a:t>
            </a:r>
            <a:r>
              <a:rPr lang="en-GB" sz="1800" dirty="0" err="1">
                <a:latin typeface="Calibri"/>
                <a:ea typeface="Calibri"/>
                <a:cs typeface="Calibri"/>
                <a:sym typeface="Calibri"/>
              </a:rPr>
              <a:t>purtați</a:t>
            </a:r>
            <a:r>
              <a:rPr lang="en-GB" sz="1800" dirty="0">
                <a:latin typeface="Calibri"/>
                <a:ea typeface="Calibri"/>
                <a:cs typeface="Calibri"/>
                <a:sym typeface="Calibri"/>
              </a:rPr>
              <a:t> o </a:t>
            </a:r>
            <a:r>
              <a:rPr lang="en-GB" sz="1800" dirty="0" err="1">
                <a:latin typeface="Calibri"/>
                <a:ea typeface="Calibri"/>
                <a:cs typeface="Calibri"/>
                <a:sym typeface="Calibri"/>
              </a:rPr>
              <a:t>conversație</a:t>
            </a:r>
            <a:r>
              <a:rPr lang="en-GB" sz="1800" dirty="0">
                <a:latin typeface="Calibri"/>
                <a:ea typeface="Calibri"/>
                <a:cs typeface="Calibri"/>
                <a:sym typeface="Calibri"/>
              </a:rPr>
              <a:t> cu ea. </a:t>
            </a:r>
            <a:r>
              <a:rPr lang="en-GB" sz="1800" dirty="0" err="1">
                <a:latin typeface="Calibri"/>
                <a:ea typeface="Calibri"/>
                <a:cs typeface="Calibri"/>
                <a:sym typeface="Calibri"/>
              </a:rPr>
              <a:t>Ve</a:t>
            </a:r>
            <a:r>
              <a:rPr lang="ro-RO" sz="1800" dirty="0">
                <a:latin typeface="Calibri"/>
                <a:ea typeface="Calibri"/>
                <a:cs typeface="Calibri"/>
                <a:sym typeface="Calibri"/>
              </a:rPr>
              <a:t>ți</a:t>
            </a:r>
            <a:r>
              <a:rPr lang="en-GB" sz="1800" dirty="0">
                <a:latin typeface="Calibri"/>
                <a:ea typeface="Calibri"/>
                <a:cs typeface="Calibri"/>
                <a:sym typeface="Calibri"/>
              </a:rPr>
              <a:t> </a:t>
            </a:r>
            <a:r>
              <a:rPr lang="en-GB" sz="1800" dirty="0" err="1">
                <a:latin typeface="Calibri"/>
                <a:ea typeface="Calibri"/>
                <a:cs typeface="Calibri"/>
                <a:sym typeface="Calibri"/>
              </a:rPr>
              <a:t>juca</a:t>
            </a:r>
            <a:r>
              <a:rPr lang="en-GB" sz="1800" dirty="0">
                <a:latin typeface="Calibri"/>
                <a:ea typeface="Calibri"/>
                <a:cs typeface="Calibri"/>
                <a:sym typeface="Calibri"/>
              </a:rPr>
              <a:t> </a:t>
            </a:r>
            <a:r>
              <a:rPr lang="en-GB" sz="1800" dirty="0" err="1">
                <a:latin typeface="Calibri"/>
                <a:ea typeface="Calibri"/>
                <a:cs typeface="Calibri"/>
                <a:sym typeface="Calibri"/>
              </a:rPr>
              <a:t>rolul</a:t>
            </a:r>
            <a:r>
              <a:rPr lang="en-GB" sz="1800" dirty="0">
                <a:latin typeface="Calibri"/>
                <a:ea typeface="Calibri"/>
                <a:cs typeface="Calibri"/>
                <a:sym typeface="Calibri"/>
              </a:rPr>
              <a:t> </a:t>
            </a:r>
            <a:r>
              <a:rPr lang="en-GB" sz="1800" dirty="0" err="1">
                <a:latin typeface="Calibri"/>
                <a:ea typeface="Calibri"/>
                <a:cs typeface="Calibri"/>
                <a:sym typeface="Calibri"/>
              </a:rPr>
              <a:t>amândurora</a:t>
            </a:r>
            <a:r>
              <a:rPr lang="en-GB" sz="1800" dirty="0">
                <a:latin typeface="Calibri"/>
                <a:ea typeface="Calibri"/>
                <a:cs typeface="Calibri"/>
                <a:sym typeface="Calibri"/>
              </a:rPr>
              <a:t>, </a:t>
            </a:r>
            <a:r>
              <a:rPr lang="en-GB" sz="1800" dirty="0" err="1">
                <a:latin typeface="Calibri"/>
                <a:ea typeface="Calibri"/>
                <a:cs typeface="Calibri"/>
                <a:sym typeface="Calibri"/>
              </a:rPr>
              <a:t>mai</a:t>
            </a:r>
            <a:r>
              <a:rPr lang="en-GB" sz="1800" dirty="0">
                <a:latin typeface="Calibri"/>
                <a:ea typeface="Calibri"/>
                <a:cs typeface="Calibri"/>
                <a:sym typeface="Calibri"/>
              </a:rPr>
              <a:t> </a:t>
            </a:r>
            <a:r>
              <a:rPr lang="en-GB" sz="1800" dirty="0" err="1">
                <a:latin typeface="Calibri"/>
                <a:ea typeface="Calibri"/>
                <a:cs typeface="Calibri"/>
                <a:sym typeface="Calibri"/>
              </a:rPr>
              <a:t>întâi</a:t>
            </a:r>
            <a:r>
              <a:rPr lang="en-GB" sz="1800" dirty="0">
                <a:latin typeface="Calibri"/>
                <a:ea typeface="Calibri"/>
                <a:cs typeface="Calibri"/>
                <a:sym typeface="Calibri"/>
              </a:rPr>
              <a:t> ca </a:t>
            </a:r>
            <a:r>
              <a:rPr lang="ro-RO" sz="1800" dirty="0">
                <a:latin typeface="Calibri"/>
                <a:ea typeface="Calibri"/>
                <a:cs typeface="Calibri"/>
                <a:sym typeface="Calibri"/>
              </a:rPr>
              <a:t>sine</a:t>
            </a:r>
            <a:r>
              <a:rPr lang="en-GB" sz="1800" dirty="0">
                <a:latin typeface="Calibri"/>
                <a:ea typeface="Calibri"/>
                <a:cs typeface="Calibri"/>
                <a:sym typeface="Calibri"/>
              </a:rPr>
              <a:t>, </a:t>
            </a:r>
            <a:r>
              <a:rPr lang="en-GB" sz="1800" dirty="0" err="1">
                <a:latin typeface="Calibri"/>
                <a:ea typeface="Calibri"/>
                <a:cs typeface="Calibri"/>
                <a:sym typeface="Calibri"/>
              </a:rPr>
              <a:t>iar</a:t>
            </a:r>
            <a:r>
              <a:rPr lang="en-GB" sz="1800" dirty="0">
                <a:latin typeface="Calibri"/>
                <a:ea typeface="Calibri"/>
                <a:cs typeface="Calibri"/>
                <a:sym typeface="Calibri"/>
              </a:rPr>
              <a:t> </a:t>
            </a:r>
            <a:r>
              <a:rPr lang="en-GB" sz="1800" dirty="0" err="1">
                <a:latin typeface="Calibri"/>
                <a:ea typeface="Calibri"/>
                <a:cs typeface="Calibri"/>
                <a:sym typeface="Calibri"/>
              </a:rPr>
              <a:t>apoi</a:t>
            </a:r>
            <a:r>
              <a:rPr lang="en-GB" sz="1800" dirty="0">
                <a:latin typeface="Calibri"/>
                <a:ea typeface="Calibri"/>
                <a:cs typeface="Calibri"/>
                <a:sym typeface="Calibri"/>
              </a:rPr>
              <a:t> ca </a:t>
            </a:r>
            <a:r>
              <a:rPr lang="en-GB" sz="1800" dirty="0" err="1">
                <a:latin typeface="Calibri"/>
                <a:ea typeface="Calibri"/>
                <a:cs typeface="Calibri"/>
                <a:sym typeface="Calibri"/>
              </a:rPr>
              <a:t>stima</a:t>
            </a:r>
            <a:r>
              <a:rPr lang="ro-RO" sz="1800" dirty="0">
                <a:latin typeface="Calibri"/>
                <a:ea typeface="Calibri"/>
                <a:cs typeface="Calibri"/>
                <a:sym typeface="Calibri"/>
              </a:rPr>
              <a:t> </a:t>
            </a:r>
            <a:r>
              <a:rPr lang="en-GB" sz="1800" dirty="0">
                <a:latin typeface="Calibri"/>
                <a:ea typeface="Calibri"/>
                <a:cs typeface="Calibri"/>
                <a:sym typeface="Calibri"/>
              </a:rPr>
              <a:t>de sine </a:t>
            </a:r>
            <a:r>
              <a:rPr lang="en-GB" sz="1800" dirty="0" err="1">
                <a:latin typeface="Calibri"/>
                <a:ea typeface="Calibri"/>
                <a:cs typeface="Calibri"/>
                <a:sym typeface="Calibri"/>
              </a:rPr>
              <a:t>odios</a:t>
            </a:r>
            <a:r>
              <a:rPr lang="en-GB" sz="1800" dirty="0">
                <a:latin typeface="Calibri"/>
                <a:ea typeface="Calibri"/>
                <a:cs typeface="Calibri"/>
                <a:sym typeface="Calibri"/>
              </a:rPr>
              <a:t> de </a:t>
            </a:r>
            <a:r>
              <a:rPr lang="en-GB" sz="1800" dirty="0" err="1">
                <a:latin typeface="Calibri"/>
                <a:ea typeface="Calibri"/>
                <a:cs typeface="Calibri"/>
                <a:sym typeface="Calibri"/>
              </a:rPr>
              <a:t>scăzută</a:t>
            </a:r>
            <a:r>
              <a:rPr lang="en-GB" sz="1800" dirty="0">
                <a:latin typeface="Calibri"/>
                <a:ea typeface="Calibri"/>
                <a:cs typeface="Calibri"/>
                <a:sym typeface="Calibri"/>
              </a:rPr>
              <a:t>. </a:t>
            </a:r>
            <a:r>
              <a:rPr lang="en-GB" sz="1800" dirty="0" err="1">
                <a:latin typeface="Calibri"/>
                <a:ea typeface="Calibri"/>
                <a:cs typeface="Calibri"/>
                <a:sym typeface="Calibri"/>
              </a:rPr>
              <a:t>Expuneți-vă</a:t>
            </a:r>
            <a:r>
              <a:rPr lang="en-GB" sz="1800" dirty="0">
                <a:latin typeface="Calibri"/>
                <a:ea typeface="Calibri"/>
                <a:cs typeface="Calibri"/>
                <a:sym typeface="Calibri"/>
              </a:rPr>
              <a:t> </a:t>
            </a:r>
            <a:r>
              <a:rPr lang="en-GB" sz="1800" dirty="0" err="1">
                <a:latin typeface="Calibri"/>
                <a:ea typeface="Calibri"/>
                <a:cs typeface="Calibri"/>
                <a:sym typeface="Calibri"/>
              </a:rPr>
              <a:t>atât</a:t>
            </a:r>
            <a:r>
              <a:rPr lang="en-GB" sz="1800" dirty="0">
                <a:latin typeface="Calibri"/>
                <a:ea typeface="Calibri"/>
                <a:cs typeface="Calibri"/>
                <a:sym typeface="Calibri"/>
              </a:rPr>
              <a:t> </a:t>
            </a:r>
            <a:r>
              <a:rPr lang="en-GB" sz="1800" dirty="0" err="1">
                <a:latin typeface="Calibri"/>
                <a:ea typeface="Calibri"/>
                <a:cs typeface="Calibri"/>
                <a:sym typeface="Calibri"/>
              </a:rPr>
              <a:t>punctele</a:t>
            </a:r>
            <a:r>
              <a:rPr lang="en-GB" sz="1800" dirty="0">
                <a:latin typeface="Calibri"/>
                <a:ea typeface="Calibri"/>
                <a:cs typeface="Calibri"/>
                <a:sym typeface="Calibri"/>
              </a:rPr>
              <a:t> de </a:t>
            </a:r>
            <a:r>
              <a:rPr lang="en-GB" sz="1800" dirty="0" err="1">
                <a:latin typeface="Calibri"/>
                <a:ea typeface="Calibri"/>
                <a:cs typeface="Calibri"/>
                <a:sym typeface="Calibri"/>
              </a:rPr>
              <a:t>vedere</a:t>
            </a:r>
            <a:r>
              <a:rPr lang="en-GB" sz="1800" dirty="0">
                <a:latin typeface="Calibri"/>
                <a:ea typeface="Calibri"/>
                <a:cs typeface="Calibri"/>
                <a:sym typeface="Calibri"/>
              </a:rPr>
              <a:t>, </a:t>
            </a:r>
            <a:r>
              <a:rPr lang="en-GB" sz="1800" dirty="0" err="1">
                <a:latin typeface="Calibri"/>
                <a:ea typeface="Calibri"/>
                <a:cs typeface="Calibri"/>
                <a:sym typeface="Calibri"/>
              </a:rPr>
              <a:t>cât</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argumentele</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dirty="0" err="1">
                <a:latin typeface="Calibri"/>
                <a:ea typeface="Calibri"/>
                <a:cs typeface="Calibri"/>
                <a:sym typeface="Calibri"/>
              </a:rPr>
              <a:t>Ve</a:t>
            </a:r>
            <a:r>
              <a:rPr lang="ro-RO" sz="1800" b="1" dirty="0">
                <a:latin typeface="Calibri"/>
                <a:ea typeface="Calibri"/>
                <a:cs typeface="Calibri"/>
                <a:sym typeface="Calibri"/>
              </a:rPr>
              <a:t>ț</a:t>
            </a:r>
            <a:r>
              <a:rPr lang="en-GB" sz="1800" b="1" dirty="0" err="1">
                <a:latin typeface="Calibri"/>
                <a:ea typeface="Calibri"/>
                <a:cs typeface="Calibri"/>
                <a:sym typeface="Calibri"/>
              </a:rPr>
              <a:t>i</a:t>
            </a:r>
            <a:r>
              <a:rPr lang="en-GB" sz="1800" b="1" dirty="0">
                <a:latin typeface="Calibri"/>
                <a:ea typeface="Calibri"/>
                <a:cs typeface="Calibri"/>
                <a:sym typeface="Calibri"/>
              </a:rPr>
              <a:t> </a:t>
            </a:r>
            <a:r>
              <a:rPr lang="en-GB" sz="1800" b="1" dirty="0" err="1">
                <a:latin typeface="Calibri"/>
                <a:ea typeface="Calibri"/>
                <a:cs typeface="Calibri"/>
                <a:sym typeface="Calibri"/>
              </a:rPr>
              <a:t>vedea</a:t>
            </a:r>
            <a:r>
              <a:rPr lang="en-GB" sz="1800" b="1" dirty="0">
                <a:latin typeface="Calibri"/>
                <a:ea typeface="Calibri"/>
                <a:cs typeface="Calibri"/>
                <a:sym typeface="Calibri"/>
              </a:rPr>
              <a:t> cum </a:t>
            </a:r>
            <a:r>
              <a:rPr lang="en-GB" sz="1800" b="1" dirty="0" err="1">
                <a:latin typeface="Calibri"/>
                <a:ea typeface="Calibri"/>
                <a:cs typeface="Calibri"/>
                <a:sym typeface="Calibri"/>
              </a:rPr>
              <a:t>ve</a:t>
            </a:r>
            <a:r>
              <a:rPr lang="ro-RO" sz="1800" b="1" dirty="0">
                <a:latin typeface="Calibri"/>
                <a:ea typeface="Calibri"/>
                <a:cs typeface="Calibri"/>
                <a:sym typeface="Calibri"/>
              </a:rPr>
              <a:t>ț</a:t>
            </a:r>
            <a:r>
              <a:rPr lang="en-GB" sz="1800" b="1" dirty="0" err="1">
                <a:latin typeface="Calibri"/>
                <a:ea typeface="Calibri"/>
                <a:cs typeface="Calibri"/>
                <a:sym typeface="Calibri"/>
              </a:rPr>
              <a:t>i</a:t>
            </a:r>
            <a:r>
              <a:rPr lang="en-GB" sz="1800" b="1" dirty="0">
                <a:latin typeface="Calibri"/>
                <a:ea typeface="Calibri"/>
                <a:cs typeface="Calibri"/>
                <a:sym typeface="Calibri"/>
              </a:rPr>
              <a:t> </a:t>
            </a:r>
            <a:r>
              <a:rPr lang="en-GB" sz="1800" b="1" dirty="0" err="1">
                <a:latin typeface="Calibri"/>
                <a:ea typeface="Calibri"/>
                <a:cs typeface="Calibri"/>
                <a:sym typeface="Calibri"/>
              </a:rPr>
              <a:t>reuși</a:t>
            </a:r>
            <a:r>
              <a:rPr lang="en-GB" sz="1800" b="1" dirty="0">
                <a:latin typeface="Calibri"/>
                <a:ea typeface="Calibri"/>
                <a:cs typeface="Calibri"/>
                <a:sym typeface="Calibri"/>
              </a:rPr>
              <a:t> </a:t>
            </a:r>
            <a:r>
              <a:rPr lang="en-GB" sz="1800" b="1" dirty="0" err="1">
                <a:latin typeface="Calibri"/>
                <a:ea typeface="Calibri"/>
                <a:cs typeface="Calibri"/>
                <a:sym typeface="Calibri"/>
              </a:rPr>
              <a:t>să</a:t>
            </a:r>
            <a:r>
              <a:rPr lang="en-GB" sz="1800" b="1" dirty="0">
                <a:latin typeface="Calibri"/>
                <a:ea typeface="Calibri"/>
                <a:cs typeface="Calibri"/>
                <a:sym typeface="Calibri"/>
              </a:rPr>
              <a:t> </a:t>
            </a:r>
            <a:r>
              <a:rPr lang="en-GB" sz="1800" b="1" dirty="0" err="1">
                <a:latin typeface="Calibri"/>
                <a:ea typeface="Calibri"/>
                <a:cs typeface="Calibri"/>
                <a:sym typeface="Calibri"/>
              </a:rPr>
              <a:t>liniș</a:t>
            </a:r>
            <a:r>
              <a:rPr lang="ro-RO" sz="1800" b="1" dirty="0">
                <a:latin typeface="Calibri"/>
                <a:ea typeface="Calibri"/>
                <a:cs typeface="Calibri"/>
                <a:sym typeface="Calibri"/>
              </a:rPr>
              <a:t>tiți </a:t>
            </a:r>
            <a:r>
              <a:rPr lang="en-GB" sz="1800" b="1" dirty="0" err="1">
                <a:latin typeface="Calibri"/>
                <a:ea typeface="Calibri"/>
                <a:cs typeface="Calibri"/>
                <a:sym typeface="Calibri"/>
              </a:rPr>
              <a:t>acea</a:t>
            </a:r>
            <a:r>
              <a:rPr lang="en-GB" sz="1800" b="1" dirty="0">
                <a:latin typeface="Calibri"/>
                <a:ea typeface="Calibri"/>
                <a:cs typeface="Calibri"/>
                <a:sym typeface="Calibri"/>
              </a:rPr>
              <a:t> voce </a:t>
            </a:r>
            <a:r>
              <a:rPr lang="en-GB" sz="1800" b="1" dirty="0" err="1">
                <a:latin typeface="Calibri"/>
                <a:ea typeface="Calibri"/>
                <a:cs typeface="Calibri"/>
                <a:sym typeface="Calibri"/>
              </a:rPr>
              <a:t>enervantă</a:t>
            </a:r>
            <a:r>
              <a:rPr lang="en-GB" sz="1800" b="1" dirty="0">
                <a:latin typeface="Calibri"/>
                <a:ea typeface="Calibri"/>
                <a:cs typeface="Calibri"/>
                <a:sym typeface="Calibri"/>
              </a:rPr>
              <a:t>. </a:t>
            </a:r>
            <a:endParaRPr sz="1800" b="1"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latin typeface="Calibri"/>
              <a:ea typeface="Calibri"/>
              <a:cs typeface="Calibri"/>
              <a:sym typeface="Calibri"/>
            </a:endParaRPr>
          </a:p>
        </p:txBody>
      </p:sp>
      <p:pic>
        <p:nvPicPr>
          <p:cNvPr id="518" name="Google Shape;518;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38377" y="4250800"/>
            <a:ext cx="1855862" cy="2028757"/>
          </a:xfrm>
          <a:prstGeom prst="rect">
            <a:avLst/>
          </a:prstGeom>
          <a:noFill/>
          <a:ln>
            <a:noFill/>
          </a:ln>
        </p:spPr>
      </p:pic>
      <p:sp>
        <p:nvSpPr>
          <p:cNvPr id="519" name="Google Shape;519;p13"/>
          <p:cNvSpPr txBox="1"/>
          <p:nvPr/>
        </p:nvSpPr>
        <p:spPr>
          <a:xfrm>
            <a:off x="8295445" y="3881475"/>
            <a:ext cx="1412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rgbClr val="1C8C7F"/>
                </a:solidFill>
                <a:latin typeface="Calibri"/>
                <a:ea typeface="Calibri"/>
                <a:cs typeface="Calibri"/>
                <a:sym typeface="Calibri"/>
              </a:rPr>
              <a:t>Eu</a:t>
            </a:r>
            <a:endParaRPr sz="1400" b="0" i="0" u="none" strike="noStrike" cap="none">
              <a:solidFill>
                <a:srgbClr val="000000"/>
              </a:solidFill>
              <a:latin typeface="Arial"/>
              <a:ea typeface="Arial"/>
              <a:cs typeface="Arial"/>
              <a:sym typeface="Arial"/>
            </a:endParaRPr>
          </a:p>
        </p:txBody>
      </p:sp>
      <p:sp>
        <p:nvSpPr>
          <p:cNvPr id="520" name="Google Shape;520;p13"/>
          <p:cNvSpPr txBox="1"/>
          <p:nvPr/>
        </p:nvSpPr>
        <p:spPr>
          <a:xfrm>
            <a:off x="10428791" y="3742955"/>
            <a:ext cx="1689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rgbClr val="1C8C7F"/>
                </a:solidFill>
                <a:latin typeface="Calibri"/>
                <a:ea typeface="Calibri"/>
                <a:cs typeface="Calibri"/>
                <a:sym typeface="Calibri"/>
              </a:rPr>
              <a:t>Stima mea de sine scăzută</a:t>
            </a:r>
            <a:endParaRPr sz="1400" b="0" i="0" u="none" strike="noStrike" cap="none">
              <a:solidFill>
                <a:srgbClr val="000000"/>
              </a:solidFill>
              <a:latin typeface="Arial"/>
              <a:ea typeface="Arial"/>
              <a:cs typeface="Arial"/>
              <a:sym typeface="Arial"/>
            </a:endParaRPr>
          </a:p>
        </p:txBody>
      </p:sp>
      <p:sp>
        <p:nvSpPr>
          <p:cNvPr id="521" name="Google Shape;521;p13"/>
          <p:cNvSpPr txBox="1"/>
          <p:nvPr/>
        </p:nvSpPr>
        <p:spPr>
          <a:xfrm>
            <a:off x="8188526" y="1441699"/>
            <a:ext cx="3821400" cy="2247300"/>
          </a:xfrm>
          <a:prstGeom prst="rect">
            <a:avLst/>
          </a:prstGeom>
          <a:solidFill>
            <a:srgbClr val="1C8C7F"/>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GB" b="1" dirty="0" err="1">
                <a:solidFill>
                  <a:schemeClr val="lt1"/>
                </a:solidFill>
                <a:latin typeface="Calibri"/>
                <a:ea typeface="Calibri"/>
                <a:cs typeface="Calibri"/>
                <a:sym typeface="Calibri"/>
              </a:rPr>
              <a:t>Stima</a:t>
            </a:r>
            <a:r>
              <a:rPr lang="en-GB" b="1" dirty="0">
                <a:solidFill>
                  <a:schemeClr val="lt1"/>
                </a:solidFill>
                <a:latin typeface="Calibri"/>
                <a:ea typeface="Calibri"/>
                <a:cs typeface="Calibri"/>
                <a:sym typeface="Calibri"/>
              </a:rPr>
              <a:t> </a:t>
            </a:r>
            <a:r>
              <a:rPr lang="en-GB" b="1" dirty="0" err="1">
                <a:solidFill>
                  <a:schemeClr val="lt1"/>
                </a:solidFill>
                <a:latin typeface="Calibri"/>
                <a:ea typeface="Calibri"/>
                <a:cs typeface="Calibri"/>
                <a:sym typeface="Calibri"/>
              </a:rPr>
              <a:t>mea</a:t>
            </a:r>
            <a:r>
              <a:rPr lang="en-GB" b="1" dirty="0">
                <a:solidFill>
                  <a:schemeClr val="lt1"/>
                </a:solidFill>
                <a:latin typeface="Calibri"/>
                <a:ea typeface="Calibri"/>
                <a:cs typeface="Calibri"/>
                <a:sym typeface="Calibri"/>
              </a:rPr>
              <a:t> de sine </a:t>
            </a:r>
            <a:r>
              <a:rPr lang="en-GB" b="1" dirty="0" err="1">
                <a:solidFill>
                  <a:schemeClr val="lt1"/>
                </a:solidFill>
                <a:latin typeface="Calibri"/>
                <a:ea typeface="Calibri"/>
                <a:cs typeface="Calibri"/>
                <a:sym typeface="Calibri"/>
              </a:rPr>
              <a:t>scăzută</a:t>
            </a:r>
            <a:r>
              <a:rPr lang="en-GB" b="1" dirty="0">
                <a:solidFill>
                  <a:schemeClr val="lt1"/>
                </a:solidFill>
                <a:latin typeface="Calibri"/>
                <a:ea typeface="Calibri"/>
                <a:cs typeface="Calibri"/>
                <a:sym typeface="Calibri"/>
              </a:rPr>
              <a:t>: </a:t>
            </a:r>
            <a:r>
              <a:rPr lang="en-GB" dirty="0">
                <a:solidFill>
                  <a:schemeClr val="dk1"/>
                </a:solidFill>
                <a:latin typeface="Calibri"/>
                <a:ea typeface="Calibri"/>
                <a:cs typeface="Calibri"/>
                <a:sym typeface="Calibri"/>
              </a:rPr>
              <a:t>"Nu </a:t>
            </a:r>
            <a:r>
              <a:rPr lang="en-GB" dirty="0" err="1">
                <a:solidFill>
                  <a:schemeClr val="dk1"/>
                </a:solidFill>
                <a:latin typeface="Calibri"/>
                <a:ea typeface="Calibri"/>
                <a:cs typeface="Calibri"/>
                <a:sym typeface="Calibri"/>
              </a:rPr>
              <a:t>meriți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să</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faci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nimic</a:t>
            </a:r>
            <a:r>
              <a:rPr lang="en-GB"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b="1" dirty="0">
                <a:solidFill>
                  <a:schemeClr val="lt1"/>
                </a:solidFill>
                <a:latin typeface="Calibri"/>
                <a:ea typeface="Calibri"/>
                <a:cs typeface="Calibri"/>
                <a:sym typeface="Calibri"/>
              </a:rPr>
              <a:t>Eu: </a:t>
            </a: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Bineînțeles</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că</a:t>
            </a:r>
            <a:r>
              <a:rPr lang="en-GB" dirty="0">
                <a:solidFill>
                  <a:schemeClr val="dk1"/>
                </a:solidFill>
                <a:latin typeface="Calibri"/>
                <a:ea typeface="Calibri"/>
                <a:cs typeface="Calibri"/>
                <a:sym typeface="Calibri"/>
              </a:rPr>
              <a:t> am </a:t>
            </a:r>
            <a:r>
              <a:rPr lang="en-GB" dirty="0" err="1">
                <a:solidFill>
                  <a:schemeClr val="dk1"/>
                </a:solidFill>
                <a:latin typeface="Calibri"/>
                <a:ea typeface="Calibri"/>
                <a:cs typeface="Calibri"/>
                <a:sym typeface="Calibri"/>
              </a:rPr>
              <a:t>valoare</a:t>
            </a:r>
            <a:r>
              <a:rPr lang="en-GB" dirty="0">
                <a:solidFill>
                  <a:schemeClr val="dk1"/>
                </a:solidFill>
                <a:latin typeface="Calibri"/>
                <a:ea typeface="Calibri"/>
                <a:cs typeface="Calibri"/>
                <a:sym typeface="Calibri"/>
              </a:rPr>
              <a:t>, sunt </a:t>
            </a:r>
            <a:r>
              <a:rPr lang="en-GB" dirty="0" err="1">
                <a:solidFill>
                  <a:schemeClr val="dk1"/>
                </a:solidFill>
                <a:latin typeface="Calibri"/>
                <a:ea typeface="Calibri"/>
                <a:cs typeface="Calibri"/>
                <a:sym typeface="Calibri"/>
              </a:rPr>
              <a:t>capabilă</a:t>
            </a:r>
            <a:r>
              <a:rPr lang="en-GB" dirty="0">
                <a:solidFill>
                  <a:schemeClr val="dk1"/>
                </a:solidFill>
                <a:latin typeface="Calibri"/>
                <a:ea typeface="Calibri"/>
                <a:cs typeface="Calibri"/>
                <a:sym typeface="Calibri"/>
              </a:rPr>
              <a:t> de </a:t>
            </a:r>
            <a:r>
              <a:rPr lang="en-GB" dirty="0" err="1">
                <a:solidFill>
                  <a:schemeClr val="dk1"/>
                </a:solidFill>
                <a:latin typeface="Calibri"/>
                <a:ea typeface="Calibri"/>
                <a:cs typeface="Calibri"/>
                <a:sym typeface="Calibri"/>
              </a:rPr>
              <a:t>multe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lucruri</a:t>
            </a:r>
            <a:r>
              <a:rPr lang="en-GB" dirty="0">
                <a:solidFill>
                  <a:schemeClr val="dk1"/>
                </a:solidFill>
                <a:latin typeface="Calibri"/>
                <a:ea typeface="Calibri"/>
                <a:cs typeface="Calibri"/>
                <a:sym typeface="Calibri"/>
              </a:rPr>
              <a:t>, sunt </a:t>
            </a:r>
            <a:r>
              <a:rPr lang="en-GB" dirty="0" err="1">
                <a:solidFill>
                  <a:schemeClr val="dk1"/>
                </a:solidFill>
                <a:latin typeface="Calibri"/>
                <a:ea typeface="Calibri"/>
                <a:cs typeface="Calibri"/>
                <a:sym typeface="Calibri"/>
              </a:rPr>
              <a:t>foarte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valoroasă</a:t>
            </a:r>
            <a:r>
              <a:rPr lang="en-GB"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b="1" dirty="0" err="1">
                <a:solidFill>
                  <a:schemeClr val="lt1"/>
                </a:solidFill>
                <a:latin typeface="Calibri"/>
                <a:ea typeface="Calibri"/>
                <a:cs typeface="Calibri"/>
                <a:sym typeface="Calibri"/>
              </a:rPr>
              <a:t>Stima</a:t>
            </a:r>
            <a:r>
              <a:rPr lang="en-GB" b="1" dirty="0">
                <a:solidFill>
                  <a:schemeClr val="lt1"/>
                </a:solidFill>
                <a:latin typeface="Calibri"/>
                <a:ea typeface="Calibri"/>
                <a:cs typeface="Calibri"/>
                <a:sym typeface="Calibri"/>
              </a:rPr>
              <a:t> </a:t>
            </a:r>
            <a:r>
              <a:rPr lang="en-GB" b="1" dirty="0" err="1">
                <a:solidFill>
                  <a:schemeClr val="lt1"/>
                </a:solidFill>
                <a:latin typeface="Calibri"/>
                <a:ea typeface="Calibri"/>
                <a:cs typeface="Calibri"/>
                <a:sym typeface="Calibri"/>
              </a:rPr>
              <a:t>mea</a:t>
            </a:r>
            <a:r>
              <a:rPr lang="en-GB" b="1" dirty="0">
                <a:solidFill>
                  <a:schemeClr val="lt1"/>
                </a:solidFill>
                <a:latin typeface="Calibri"/>
                <a:ea typeface="Calibri"/>
                <a:cs typeface="Calibri"/>
                <a:sym typeface="Calibri"/>
              </a:rPr>
              <a:t> de sine </a:t>
            </a:r>
            <a:r>
              <a:rPr lang="en-GB" b="1" dirty="0" err="1">
                <a:solidFill>
                  <a:schemeClr val="lt1"/>
                </a:solidFill>
                <a:latin typeface="Calibri"/>
                <a:ea typeface="Calibri"/>
                <a:cs typeface="Calibri"/>
                <a:sym typeface="Calibri"/>
              </a:rPr>
              <a:t>scăzută</a:t>
            </a:r>
            <a:r>
              <a:rPr lang="en-GB" b="1" dirty="0">
                <a:solidFill>
                  <a:schemeClr val="lt1"/>
                </a:solidFill>
                <a:latin typeface="Calibri"/>
                <a:ea typeface="Calibri"/>
                <a:cs typeface="Calibri"/>
                <a:sym typeface="Calibri"/>
              </a:rPr>
              <a:t>: </a:t>
            </a: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Te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păcălești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singur</a:t>
            </a:r>
            <a:r>
              <a:rPr lang="ro-RO" dirty="0">
                <a:solidFill>
                  <a:schemeClr val="dk1"/>
                </a:solidFill>
                <a:latin typeface="Calibri"/>
                <a:ea typeface="Calibri"/>
                <a:cs typeface="Calibri"/>
                <a:sym typeface="Calibri"/>
              </a:rPr>
              <a:t>ă</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dar</a:t>
            </a:r>
            <a:r>
              <a:rPr lang="en-GB" dirty="0">
                <a:solidFill>
                  <a:schemeClr val="dk1"/>
                </a:solidFill>
                <a:latin typeface="Calibri"/>
                <a:ea typeface="Calibri"/>
                <a:cs typeface="Calibri"/>
                <a:sym typeface="Calibri"/>
              </a:rPr>
              <a:t> nu </a:t>
            </a:r>
            <a:r>
              <a:rPr lang="en-GB" dirty="0" err="1">
                <a:solidFill>
                  <a:schemeClr val="dk1"/>
                </a:solidFill>
                <a:latin typeface="Calibri"/>
                <a:ea typeface="Calibri"/>
                <a:cs typeface="Calibri"/>
                <a:sym typeface="Calibri"/>
              </a:rPr>
              <a:t>și</a:t>
            </a:r>
            <a:r>
              <a:rPr lang="en-GB" dirty="0">
                <a:solidFill>
                  <a:schemeClr val="dk1"/>
                </a:solidFill>
                <a:latin typeface="Calibri"/>
                <a:ea typeface="Calibri"/>
                <a:cs typeface="Calibri"/>
                <a:sym typeface="Calibri"/>
              </a:rPr>
              <a:t> pe mine, </a:t>
            </a:r>
            <a:r>
              <a:rPr lang="en-GB" dirty="0" err="1">
                <a:solidFill>
                  <a:schemeClr val="dk1"/>
                </a:solidFill>
                <a:latin typeface="Calibri"/>
                <a:ea typeface="Calibri"/>
                <a:cs typeface="Calibri"/>
                <a:sym typeface="Calibri"/>
              </a:rPr>
              <a:t>eu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știu</a:t>
            </a:r>
            <a:r>
              <a:rPr lang="en-GB" dirty="0">
                <a:solidFill>
                  <a:schemeClr val="dk1"/>
                </a:solidFill>
                <a:latin typeface="Calibri"/>
                <a:ea typeface="Calibri"/>
                <a:cs typeface="Calibri"/>
                <a:sym typeface="Calibri"/>
              </a:rPr>
              <a:t> cum </a:t>
            </a:r>
            <a:r>
              <a:rPr lang="en-GB" dirty="0" err="1">
                <a:solidFill>
                  <a:schemeClr val="dk1"/>
                </a:solidFill>
                <a:latin typeface="Calibri"/>
                <a:ea typeface="Calibri"/>
                <a:cs typeface="Calibri"/>
                <a:sym typeface="Calibri"/>
              </a:rPr>
              <a:t>ești</a:t>
            </a:r>
            <a:r>
              <a:rPr lang="en-GB" dirty="0">
                <a:solidFill>
                  <a:schemeClr val="dk1"/>
                </a:solidFill>
                <a:latin typeface="Calibri"/>
                <a:ea typeface="Calibri"/>
                <a:cs typeface="Calibri"/>
                <a:sym typeface="Calibri"/>
              </a:rPr>
              <a:t> cu </a:t>
            </a:r>
            <a:r>
              <a:rPr lang="en-GB" dirty="0" err="1">
                <a:solidFill>
                  <a:schemeClr val="dk1"/>
                </a:solidFill>
                <a:latin typeface="Calibri"/>
                <a:ea typeface="Calibri"/>
                <a:cs typeface="Calibri"/>
                <a:sym typeface="Calibri"/>
              </a:rPr>
              <a:t>adevărat</a:t>
            </a:r>
            <a:r>
              <a:rPr lang="en-GB"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b="1" dirty="0">
                <a:solidFill>
                  <a:schemeClr val="lt1"/>
                </a:solidFill>
                <a:latin typeface="Calibri"/>
                <a:ea typeface="Calibri"/>
                <a:cs typeface="Calibri"/>
                <a:sym typeface="Calibri"/>
              </a:rPr>
              <a:t>Eu: </a:t>
            </a: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Taci</a:t>
            </a:r>
            <a:r>
              <a:rPr lang="en-GB" dirty="0">
                <a:solidFill>
                  <a:schemeClr val="dk1"/>
                </a:solidFill>
                <a:latin typeface="Calibri"/>
                <a:ea typeface="Calibri"/>
                <a:cs typeface="Calibri"/>
                <a:sym typeface="Calibri"/>
              </a:rPr>
              <a:t> din </a:t>
            </a:r>
            <a:r>
              <a:rPr lang="en-GB" dirty="0" err="1">
                <a:solidFill>
                  <a:schemeClr val="dk1"/>
                </a:solidFill>
                <a:latin typeface="Calibri"/>
                <a:ea typeface="Calibri"/>
                <a:cs typeface="Calibri"/>
                <a:sym typeface="Calibri"/>
              </a:rPr>
              <a:t>gură</a:t>
            </a:r>
            <a:r>
              <a:rPr lang="en-GB" dirty="0">
                <a:solidFill>
                  <a:schemeClr val="dk1"/>
                </a:solidFill>
                <a:latin typeface="Calibri"/>
                <a:ea typeface="Calibri"/>
                <a:cs typeface="Calibri"/>
                <a:sym typeface="Calibri"/>
              </a:rPr>
              <a:t>, nu </a:t>
            </a:r>
            <a:r>
              <a:rPr lang="en-GB" dirty="0" err="1">
                <a:solidFill>
                  <a:schemeClr val="dk1"/>
                </a:solidFill>
                <a:latin typeface="Calibri"/>
                <a:ea typeface="Calibri"/>
                <a:cs typeface="Calibri"/>
                <a:sym typeface="Calibri"/>
              </a:rPr>
              <a:t>mă</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cunoști</a:t>
            </a:r>
            <a:r>
              <a:rPr lang="en-GB" dirty="0">
                <a:solidFill>
                  <a:schemeClr val="dk1"/>
                </a:solidFill>
                <a:latin typeface="Calibri"/>
                <a:ea typeface="Calibri"/>
                <a:cs typeface="Calibri"/>
                <a:sym typeface="Calibri"/>
              </a:rPr>
              <a:t> cu </a:t>
            </a:r>
            <a:r>
              <a:rPr lang="en-GB" dirty="0" err="1">
                <a:solidFill>
                  <a:schemeClr val="dk1"/>
                </a:solidFill>
                <a:latin typeface="Calibri"/>
                <a:ea typeface="Calibri"/>
                <a:cs typeface="Calibri"/>
                <a:sym typeface="Calibri"/>
              </a:rPr>
              <a:t>adevărat</a:t>
            </a:r>
            <a:r>
              <a:rPr lang="en-GB" dirty="0">
                <a:solidFill>
                  <a:schemeClr val="dk1"/>
                </a:solidFill>
                <a:latin typeface="Calibri"/>
                <a:ea typeface="Calibri"/>
                <a:cs typeface="Calibri"/>
                <a:sym typeface="Calibri"/>
              </a:rPr>
              <a:t>, sunt o </a:t>
            </a:r>
            <a:r>
              <a:rPr lang="en-GB" dirty="0" err="1">
                <a:solidFill>
                  <a:schemeClr val="dk1"/>
                </a:solidFill>
                <a:latin typeface="Calibri"/>
                <a:ea typeface="Calibri"/>
                <a:cs typeface="Calibri"/>
                <a:sym typeface="Calibri"/>
              </a:rPr>
              <a:t>luptătoare</a:t>
            </a:r>
            <a:r>
              <a:rPr lang="en-GB" dirty="0">
                <a:solidFill>
                  <a:schemeClr val="dk1"/>
                </a:solidFill>
                <a:latin typeface="Calibri"/>
                <a:ea typeface="Calibri"/>
                <a:cs typeface="Calibri"/>
                <a:sym typeface="Calibri"/>
              </a:rPr>
              <a:t>, sunt o </a:t>
            </a:r>
            <a:r>
              <a:rPr lang="en-GB" dirty="0" err="1">
                <a:solidFill>
                  <a:schemeClr val="dk1"/>
                </a:solidFill>
                <a:latin typeface="Calibri"/>
                <a:ea typeface="Calibri"/>
                <a:cs typeface="Calibri"/>
                <a:sym typeface="Calibri"/>
              </a:rPr>
              <a:t>antreprenoare</a:t>
            </a:r>
            <a:r>
              <a:rPr lang="en-GB" dirty="0">
                <a:solidFill>
                  <a:schemeClr val="dk1"/>
                </a:solidFill>
                <a:latin typeface="Calibri"/>
                <a:ea typeface="Calibri"/>
                <a:cs typeface="Calibri"/>
                <a:sym typeface="Calibri"/>
              </a:rPr>
              <a:t>, am </a:t>
            </a:r>
            <a:r>
              <a:rPr lang="en-GB" dirty="0" err="1">
                <a:solidFill>
                  <a:schemeClr val="dk1"/>
                </a:solidFill>
                <a:latin typeface="Calibri"/>
                <a:ea typeface="Calibri"/>
                <a:cs typeface="Calibri"/>
                <a:sym typeface="Calibri"/>
              </a:rPr>
              <a:t>grijă</a:t>
            </a:r>
            <a:r>
              <a:rPr lang="en-GB" dirty="0">
                <a:solidFill>
                  <a:schemeClr val="dk1"/>
                </a:solidFill>
                <a:latin typeface="Calibri"/>
                <a:ea typeface="Calibri"/>
                <a:cs typeface="Calibri"/>
                <a:sym typeface="Calibri"/>
              </a:rPr>
              <a:t> de </a:t>
            </a:r>
            <a:r>
              <a:rPr lang="en-GB" dirty="0" err="1">
                <a:solidFill>
                  <a:schemeClr val="dk1"/>
                </a:solidFill>
                <a:latin typeface="Calibri"/>
                <a:ea typeface="Calibri"/>
                <a:cs typeface="Calibri"/>
                <a:sym typeface="Calibri"/>
              </a:rPr>
              <a:t>familia</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mea</a:t>
            </a:r>
            <a:r>
              <a:rPr lang="en-GB" dirty="0">
                <a:solidFill>
                  <a:schemeClr val="dk1"/>
                </a:solidFill>
                <a:latin typeface="Calibri"/>
                <a:ea typeface="Calibri"/>
                <a:cs typeface="Calibri"/>
                <a:sym typeface="Calibri"/>
              </a:rPr>
              <a:t>, am </a:t>
            </a:r>
            <a:r>
              <a:rPr lang="en-GB" dirty="0" err="1">
                <a:solidFill>
                  <a:schemeClr val="dk1"/>
                </a:solidFill>
                <a:latin typeface="Calibri"/>
                <a:ea typeface="Calibri"/>
                <a:cs typeface="Calibri"/>
                <a:sym typeface="Calibri"/>
              </a:rPr>
              <a:t>grijă</a:t>
            </a:r>
            <a:r>
              <a:rPr lang="en-GB" dirty="0">
                <a:solidFill>
                  <a:schemeClr val="dk1"/>
                </a:solidFill>
                <a:latin typeface="Calibri"/>
                <a:ea typeface="Calibri"/>
                <a:cs typeface="Calibri"/>
                <a:sym typeface="Calibri"/>
              </a:rPr>
              <a:t> de mine, </a:t>
            </a:r>
            <a:r>
              <a:rPr lang="en-GB" dirty="0" err="1">
                <a:solidFill>
                  <a:schemeClr val="dk1"/>
                </a:solidFill>
                <a:latin typeface="Calibri"/>
                <a:ea typeface="Calibri"/>
                <a:cs typeface="Calibri"/>
                <a:sym typeface="Calibri"/>
              </a:rPr>
              <a:t>îmi</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educ</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copiii</a:t>
            </a:r>
            <a:r>
              <a:rPr lang="en-GB" dirty="0">
                <a:solidFill>
                  <a:schemeClr val="dk1"/>
                </a:solidFill>
                <a:latin typeface="Calibri"/>
                <a:ea typeface="Calibri"/>
                <a:cs typeface="Calibri"/>
                <a:sym typeface="Calibri"/>
              </a:rPr>
              <a:t>, sunt </a:t>
            </a:r>
            <a:r>
              <a:rPr lang="en-GB" dirty="0" err="1">
                <a:solidFill>
                  <a:schemeClr val="dk1"/>
                </a:solidFill>
                <a:latin typeface="Calibri"/>
                <a:ea typeface="Calibri"/>
                <a:cs typeface="Calibri"/>
                <a:sym typeface="Calibri"/>
              </a:rPr>
              <a:t>mândră</a:t>
            </a:r>
            <a:r>
              <a:rPr lang="en-GB" dirty="0">
                <a:solidFill>
                  <a:schemeClr val="dk1"/>
                </a:solidFill>
                <a:latin typeface="Calibri"/>
                <a:ea typeface="Calibri"/>
                <a:cs typeface="Calibri"/>
                <a:sym typeface="Calibri"/>
              </a:rPr>
              <a:t> de mine".</a:t>
            </a:r>
            <a:endParaRPr dirty="0">
              <a:solidFill>
                <a:schemeClr val="dk1"/>
              </a:solidFill>
              <a:latin typeface="Calibri"/>
              <a:ea typeface="Calibri"/>
              <a:cs typeface="Calibri"/>
              <a:sym typeface="Calibri"/>
            </a:endParaRPr>
          </a:p>
        </p:txBody>
      </p:sp>
      <p:sp>
        <p:nvSpPr>
          <p:cNvPr id="522" name="Google Shape;522;p13"/>
          <p:cNvSpPr/>
          <p:nvPr/>
        </p:nvSpPr>
        <p:spPr>
          <a:xfrm>
            <a:off x="495625" y="753631"/>
            <a:ext cx="1013781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8: </a:t>
            </a:r>
            <a:r>
              <a:rPr lang="ro-RO" sz="2400" b="0" i="0" u="none" strike="noStrike" cap="none" dirty="0">
                <a:solidFill>
                  <a:srgbClr val="21B4A9"/>
                </a:solidFill>
                <a:latin typeface="Calibri"/>
                <a:ea typeface="Calibri"/>
                <a:cs typeface="Calibri"/>
                <a:sym typeface="Calibri"/>
              </a:rPr>
              <a:t>Lucrul la stima</a:t>
            </a:r>
            <a:r>
              <a:rPr lang="en-GB" sz="2400" dirty="0">
                <a:solidFill>
                  <a:srgbClr val="21B4A9"/>
                </a:solidFill>
                <a:latin typeface="Calibri"/>
                <a:ea typeface="Calibri"/>
                <a:cs typeface="Calibri"/>
                <a:sym typeface="Calibri"/>
              </a:rPr>
              <a:t>: Cine </a:t>
            </a:r>
            <a:r>
              <a:rPr lang="en-GB" sz="2400" dirty="0" err="1">
                <a:solidFill>
                  <a:srgbClr val="21B4A9"/>
                </a:solidFill>
                <a:latin typeface="Calibri"/>
                <a:ea typeface="Calibri"/>
                <a:cs typeface="Calibri"/>
                <a:sym typeface="Calibri"/>
              </a:rPr>
              <a:t>este</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stima</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mea</a:t>
            </a:r>
            <a:r>
              <a:rPr lang="en-GB" sz="2400" dirty="0">
                <a:solidFill>
                  <a:srgbClr val="21B4A9"/>
                </a:solidFill>
                <a:latin typeface="Calibri"/>
                <a:ea typeface="Calibri"/>
                <a:cs typeface="Calibri"/>
                <a:sym typeface="Calibri"/>
              </a:rPr>
              <a:t> de sine </a:t>
            </a:r>
            <a:r>
              <a:rPr lang="en-GB" sz="2400" dirty="0" err="1">
                <a:solidFill>
                  <a:srgbClr val="21B4A9"/>
                </a:solidFill>
                <a:latin typeface="Calibri"/>
                <a:ea typeface="Calibri"/>
                <a:cs typeface="Calibri"/>
                <a:sym typeface="Calibri"/>
              </a:rPr>
              <a:t>scăzută</a:t>
            </a:r>
            <a:r>
              <a:rPr lang="en-GB" sz="2400" dirty="0">
                <a:solidFill>
                  <a:srgbClr val="21B4A9"/>
                </a:solidFill>
                <a:latin typeface="Calibri"/>
                <a:ea typeface="Calibri"/>
                <a:cs typeface="Calibri"/>
                <a:sym typeface="Calibri"/>
              </a:rPr>
              <a:t>?</a:t>
            </a:r>
            <a:endParaRPr sz="2400" dirty="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dirty="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dirty="0">
              <a:solidFill>
                <a:srgbClr val="21B4A9"/>
              </a:solidFill>
              <a:latin typeface="Calibri"/>
              <a:ea typeface="Calibri"/>
              <a:cs typeface="Calibri"/>
              <a:sym typeface="Calibri"/>
            </a:endParaRPr>
          </a:p>
        </p:txBody>
      </p:sp>
      <p:sp>
        <p:nvSpPr>
          <p:cNvPr id="523" name="Google Shape;523;p13"/>
          <p:cNvSpPr/>
          <p:nvPr/>
        </p:nvSpPr>
        <p:spPr>
          <a:xfrm>
            <a:off x="495630" y="15015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27"/>
        <p:cNvGrpSpPr/>
        <p:nvPr/>
      </p:nvGrpSpPr>
      <p:grpSpPr>
        <a:xfrm>
          <a:off x="0" y="0"/>
          <a:ext cx="0" cy="0"/>
          <a:chOff x="0" y="0"/>
          <a:chExt cx="0" cy="0"/>
        </a:xfrm>
      </p:grpSpPr>
      <p:sp>
        <p:nvSpPr>
          <p:cNvPr id="528" name="Google Shape;528;g17dbe8cb7e9_0_60"/>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529" name="Google Shape;529;g17dbe8cb7e9_0_60"/>
          <p:cNvSpPr/>
          <p:nvPr/>
        </p:nvSpPr>
        <p:spPr>
          <a:xfrm>
            <a:off x="875875" y="1402900"/>
            <a:ext cx="10495500" cy="639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Motivația este </a:t>
            </a:r>
            <a:r>
              <a:rPr lang="en-GB" sz="1800">
                <a:latin typeface="Calibri"/>
                <a:ea typeface="Calibri"/>
                <a:cs typeface="Calibri"/>
                <a:sym typeface="Calibri"/>
              </a:rPr>
              <a:t>definită ca fiind ceea ce ne </a:t>
            </a:r>
            <a:r>
              <a:rPr lang="en-GB" sz="1800" b="1">
                <a:latin typeface="Calibri"/>
                <a:ea typeface="Calibri"/>
                <a:cs typeface="Calibri"/>
                <a:sym typeface="Calibri"/>
              </a:rPr>
              <a:t>ghidează și </a:t>
            </a:r>
            <a:r>
              <a:rPr lang="en-GB" sz="1800">
                <a:latin typeface="Calibri"/>
                <a:ea typeface="Calibri"/>
                <a:cs typeface="Calibri"/>
                <a:sym typeface="Calibri"/>
              </a:rPr>
              <a:t>ne </a:t>
            </a:r>
            <a:r>
              <a:rPr lang="en-GB" sz="1800" b="1">
                <a:latin typeface="Calibri"/>
                <a:ea typeface="Calibri"/>
                <a:cs typeface="Calibri"/>
                <a:sym typeface="Calibri"/>
              </a:rPr>
              <a:t>determină </a:t>
            </a:r>
            <a:r>
              <a:rPr lang="en-GB" sz="1800">
                <a:latin typeface="Calibri"/>
                <a:ea typeface="Calibri"/>
                <a:cs typeface="Calibri"/>
                <a:sym typeface="Calibri"/>
              </a:rPr>
              <a:t>să realizăm acțiuni și să luăm decizii pentru a atinge un obiectiv sau pentru a satisface o nevoie.</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0" name="Google Shape;530;g17dbe8cb7e9_0_60"/>
          <p:cNvSpPr/>
          <p:nvPr/>
        </p:nvSpPr>
        <p:spPr>
          <a:xfrm>
            <a:off x="875880" y="815941"/>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1: </a:t>
            </a:r>
            <a:r>
              <a:rPr lang="en-GB" sz="2400">
                <a:solidFill>
                  <a:srgbClr val="21B4A9"/>
                </a:solidFill>
                <a:latin typeface="Calibri"/>
                <a:ea typeface="Calibri"/>
                <a:cs typeface="Calibri"/>
                <a:sym typeface="Calibri"/>
              </a:rPr>
              <a:t>Ce este motivația?</a:t>
            </a:r>
            <a:endParaRPr sz="2400" b="0" i="0" u="none" strike="noStrike" cap="none">
              <a:solidFill>
                <a:srgbClr val="000000"/>
              </a:solidFill>
              <a:latin typeface="Arial"/>
              <a:ea typeface="Arial"/>
              <a:cs typeface="Arial"/>
              <a:sym typeface="Arial"/>
            </a:endParaRPr>
          </a:p>
        </p:txBody>
      </p:sp>
      <p:sp>
        <p:nvSpPr>
          <p:cNvPr id="531" name="Google Shape;531;g17dbe8cb7e9_0_60"/>
          <p:cNvSpPr txBox="1"/>
          <p:nvPr/>
        </p:nvSpPr>
        <p:spPr>
          <a:xfrm>
            <a:off x="875875" y="2444149"/>
            <a:ext cx="5074500" cy="3470267"/>
          </a:xfrm>
          <a:prstGeom prst="rect">
            <a:avLst/>
          </a:prstGeom>
          <a:noFill/>
          <a:ln w="9525" cap="flat" cmpd="sng">
            <a:solidFill>
              <a:srgbClr val="1C8C7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800" b="1" dirty="0">
                <a:latin typeface="Calibri"/>
                <a:ea typeface="Calibri"/>
                <a:cs typeface="Calibri"/>
                <a:sym typeface="Calibri"/>
              </a:rPr>
              <a:t>INTRINSEC</a:t>
            </a:r>
            <a:r>
              <a:rPr lang="ro-RO" sz="1800" b="1" dirty="0">
                <a:latin typeface="Calibri"/>
                <a:ea typeface="Calibri"/>
                <a:cs typeface="Calibri"/>
                <a:sym typeface="Calibri"/>
              </a:rPr>
              <a:t>Ă</a:t>
            </a:r>
            <a:r>
              <a:rPr lang="en-GB" sz="1800" b="1" dirty="0">
                <a:latin typeface="Calibri"/>
                <a:ea typeface="Calibri"/>
                <a:cs typeface="Calibri"/>
                <a:sym typeface="Calibri"/>
              </a:rPr>
              <a:t>:</a:t>
            </a:r>
            <a:endParaRPr sz="1800" b="1"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dirty="0" err="1">
                <a:latin typeface="Calibri"/>
                <a:ea typeface="Calibri"/>
                <a:cs typeface="Calibri"/>
                <a:sym typeface="Calibri"/>
              </a:rPr>
              <a:t>Motivația</a:t>
            </a:r>
            <a:r>
              <a:rPr lang="en-GB" sz="1800" dirty="0">
                <a:latin typeface="Calibri"/>
                <a:ea typeface="Calibri"/>
                <a:cs typeface="Calibri"/>
                <a:sym typeface="Calibri"/>
              </a:rPr>
              <a:t> </a:t>
            </a:r>
            <a:r>
              <a:rPr lang="en-GB" sz="1800" dirty="0" err="1">
                <a:latin typeface="Calibri"/>
                <a:ea typeface="Calibri"/>
                <a:cs typeface="Calibri"/>
                <a:sym typeface="Calibri"/>
              </a:rPr>
              <a:t>unei</a:t>
            </a:r>
            <a:r>
              <a:rPr lang="en-GB" sz="1800" dirty="0">
                <a:latin typeface="Calibri"/>
                <a:ea typeface="Calibri"/>
                <a:cs typeface="Calibri"/>
                <a:sym typeface="Calibri"/>
              </a:rPr>
              <a:t> </a:t>
            </a:r>
            <a:r>
              <a:rPr lang="en-GB" sz="1800" dirty="0" err="1">
                <a:latin typeface="Calibri"/>
                <a:ea typeface="Calibri"/>
                <a:cs typeface="Calibri"/>
                <a:sym typeface="Calibri"/>
              </a:rPr>
              <a:t>persoane</a:t>
            </a:r>
            <a:r>
              <a:rPr lang="en-GB" sz="1800" dirty="0">
                <a:latin typeface="Calibri"/>
                <a:ea typeface="Calibri"/>
                <a:cs typeface="Calibri"/>
                <a:sym typeface="Calibri"/>
              </a:rPr>
              <a:t> </a:t>
            </a:r>
            <a:r>
              <a:rPr lang="en-GB" sz="1800" dirty="0" err="1">
                <a:latin typeface="Calibri"/>
                <a:ea typeface="Calibri"/>
                <a:cs typeface="Calibri"/>
                <a:sym typeface="Calibri"/>
              </a:rPr>
              <a:t>atunci</a:t>
            </a:r>
            <a:r>
              <a:rPr lang="en-GB" sz="1800" dirty="0">
                <a:latin typeface="Calibri"/>
                <a:ea typeface="Calibri"/>
                <a:cs typeface="Calibri"/>
                <a:sym typeface="Calibri"/>
              </a:rPr>
              <a:t> </a:t>
            </a:r>
            <a:r>
              <a:rPr lang="en-GB" sz="1800" dirty="0" err="1">
                <a:latin typeface="Calibri"/>
                <a:ea typeface="Calibri"/>
                <a:cs typeface="Calibri"/>
                <a:sym typeface="Calibri"/>
              </a:rPr>
              <a:t>când</a:t>
            </a:r>
            <a:r>
              <a:rPr lang="en-GB" sz="1800" dirty="0">
                <a:latin typeface="Calibri"/>
                <a:ea typeface="Calibri"/>
                <a:cs typeface="Calibri"/>
                <a:sym typeface="Calibri"/>
              </a:rPr>
              <a:t> </a:t>
            </a:r>
            <a:r>
              <a:rPr lang="en-GB" sz="1800" b="1" dirty="0" err="1">
                <a:latin typeface="Calibri"/>
                <a:ea typeface="Calibri"/>
                <a:cs typeface="Calibri"/>
                <a:sym typeface="Calibri"/>
              </a:rPr>
              <a:t>acționează</a:t>
            </a:r>
            <a:r>
              <a:rPr lang="en-GB" sz="1800" b="1" dirty="0">
                <a:latin typeface="Calibri"/>
                <a:ea typeface="Calibri"/>
                <a:cs typeface="Calibri"/>
                <a:sym typeface="Calibri"/>
              </a:rPr>
              <a:t> </a:t>
            </a:r>
            <a:r>
              <a:rPr lang="en-GB" sz="1800" b="1" dirty="0" err="1">
                <a:latin typeface="Calibri"/>
                <a:ea typeface="Calibri"/>
                <a:cs typeface="Calibri"/>
                <a:sym typeface="Calibri"/>
              </a:rPr>
              <a:t>într</a:t>
            </a:r>
            <a:r>
              <a:rPr lang="en-GB" sz="1800" b="1" dirty="0">
                <a:latin typeface="Calibri"/>
                <a:ea typeface="Calibri"/>
                <a:cs typeface="Calibri"/>
                <a:sym typeface="Calibri"/>
              </a:rPr>
              <a:t>-un </a:t>
            </a:r>
            <a:r>
              <a:rPr lang="en-GB" sz="1800" b="1" dirty="0" err="1">
                <a:latin typeface="Calibri"/>
                <a:ea typeface="Calibri"/>
                <a:cs typeface="Calibri"/>
                <a:sym typeface="Calibri"/>
              </a:rPr>
              <a:t>anumit</a:t>
            </a:r>
            <a:r>
              <a:rPr lang="en-GB" sz="1800" b="1" dirty="0">
                <a:latin typeface="Calibri"/>
                <a:ea typeface="Calibri"/>
                <a:cs typeface="Calibri"/>
                <a:sym typeface="Calibri"/>
              </a:rPr>
              <a:t> mod </a:t>
            </a:r>
            <a:r>
              <a:rPr lang="en-GB" sz="1800" b="1" dirty="0" err="1">
                <a:latin typeface="Calibri"/>
                <a:ea typeface="Calibri"/>
                <a:cs typeface="Calibri"/>
                <a:sym typeface="Calibri"/>
              </a:rPr>
              <a:t>sau</a:t>
            </a:r>
            <a:r>
              <a:rPr lang="en-GB" sz="1800" b="1" dirty="0">
                <a:latin typeface="Calibri"/>
                <a:ea typeface="Calibri"/>
                <a:cs typeface="Calibri"/>
                <a:sym typeface="Calibri"/>
              </a:rPr>
              <a:t> </a:t>
            </a:r>
            <a:r>
              <a:rPr lang="en-GB" sz="1800" b="1" dirty="0" err="1">
                <a:latin typeface="Calibri"/>
                <a:ea typeface="Calibri"/>
                <a:cs typeface="Calibri"/>
                <a:sym typeface="Calibri"/>
              </a:rPr>
              <a:t>îndeplinește</a:t>
            </a:r>
            <a:r>
              <a:rPr lang="en-GB" sz="1800" b="1" dirty="0">
                <a:latin typeface="Calibri"/>
                <a:ea typeface="Calibri"/>
                <a:cs typeface="Calibri"/>
                <a:sym typeface="Calibri"/>
              </a:rPr>
              <a:t> o </a:t>
            </a:r>
            <a:r>
              <a:rPr lang="en-GB" sz="1800" b="1" dirty="0" err="1">
                <a:latin typeface="Calibri"/>
                <a:ea typeface="Calibri"/>
                <a:cs typeface="Calibri"/>
                <a:sym typeface="Calibri"/>
              </a:rPr>
              <a:t>sarcină</a:t>
            </a:r>
            <a:r>
              <a:rPr lang="en-GB" sz="1800" b="1" dirty="0">
                <a:latin typeface="Calibri"/>
                <a:ea typeface="Calibri"/>
                <a:cs typeface="Calibri"/>
                <a:sym typeface="Calibri"/>
              </a:rPr>
              <a:t> </a:t>
            </a:r>
            <a:r>
              <a:rPr lang="en-GB" sz="1800" b="1" dirty="0" err="1">
                <a:latin typeface="Calibri"/>
                <a:ea typeface="Calibri"/>
                <a:cs typeface="Calibri"/>
                <a:sym typeface="Calibri"/>
              </a:rPr>
              <a:t>pentru</a:t>
            </a:r>
            <a:r>
              <a:rPr lang="en-GB" sz="1800" b="1" dirty="0">
                <a:latin typeface="Calibri"/>
                <a:ea typeface="Calibri"/>
                <a:cs typeface="Calibri"/>
                <a:sym typeface="Calibri"/>
              </a:rPr>
              <a:t> </a:t>
            </a:r>
            <a:r>
              <a:rPr lang="en-GB" sz="1800" b="1" dirty="0" err="1">
                <a:latin typeface="Calibri"/>
                <a:ea typeface="Calibri"/>
                <a:cs typeface="Calibri"/>
                <a:sym typeface="Calibri"/>
              </a:rPr>
              <a:t>simpla</a:t>
            </a:r>
            <a:r>
              <a:rPr lang="en-GB" sz="1800" b="1" dirty="0">
                <a:latin typeface="Calibri"/>
                <a:ea typeface="Calibri"/>
                <a:cs typeface="Calibri"/>
                <a:sym typeface="Calibri"/>
              </a:rPr>
              <a:t> </a:t>
            </a:r>
            <a:r>
              <a:rPr lang="en-GB" sz="1800" b="1" dirty="0" err="1">
                <a:latin typeface="Calibri"/>
                <a:ea typeface="Calibri"/>
                <a:cs typeface="Calibri"/>
                <a:sym typeface="Calibri"/>
              </a:rPr>
              <a:t>plăcere</a:t>
            </a:r>
            <a:r>
              <a:rPr lang="en-GB" sz="1800" b="1" dirty="0">
                <a:latin typeface="Calibri"/>
                <a:ea typeface="Calibri"/>
                <a:cs typeface="Calibri"/>
                <a:sym typeface="Calibri"/>
              </a:rPr>
              <a:t> de a o face. </a:t>
            </a:r>
            <a:r>
              <a:rPr lang="en-GB" sz="1800" b="1" dirty="0" err="1">
                <a:latin typeface="Calibri"/>
                <a:ea typeface="Calibri"/>
                <a:cs typeface="Calibri"/>
                <a:sym typeface="Calibri"/>
              </a:rPr>
              <a:t>Altfel</a:t>
            </a:r>
            <a:r>
              <a:rPr lang="en-GB" sz="1800" b="1" dirty="0">
                <a:latin typeface="Calibri"/>
                <a:ea typeface="Calibri"/>
                <a:cs typeface="Calibri"/>
                <a:sym typeface="Calibri"/>
              </a:rPr>
              <a:t> </a:t>
            </a:r>
            <a:r>
              <a:rPr lang="en-GB" sz="1800" dirty="0" err="1">
                <a:latin typeface="Calibri"/>
                <a:ea typeface="Calibri"/>
                <a:cs typeface="Calibri"/>
                <a:sym typeface="Calibri"/>
              </a:rPr>
              <a:t>spus</a:t>
            </a:r>
            <a:r>
              <a:rPr lang="en-GB" sz="1800" dirty="0">
                <a:latin typeface="Calibri"/>
                <a:ea typeface="Calibri"/>
                <a:cs typeface="Calibri"/>
                <a:sym typeface="Calibri"/>
              </a:rPr>
              <a:t>, </a:t>
            </a:r>
            <a:r>
              <a:rPr lang="en-GB" sz="1800" b="1" dirty="0" err="1">
                <a:latin typeface="Calibri"/>
                <a:ea typeface="Calibri"/>
                <a:cs typeface="Calibri"/>
                <a:sym typeface="Calibri"/>
              </a:rPr>
              <a:t>comportamentul</a:t>
            </a:r>
            <a:r>
              <a:rPr lang="en-GB" sz="1800" b="1" dirty="0">
                <a:latin typeface="Calibri"/>
                <a:ea typeface="Calibri"/>
                <a:cs typeface="Calibri"/>
                <a:sym typeface="Calibri"/>
              </a:rPr>
              <a:t> </a:t>
            </a:r>
            <a:r>
              <a:rPr lang="en-GB" sz="1800" b="1" dirty="0" err="1">
                <a:latin typeface="Calibri"/>
                <a:ea typeface="Calibri"/>
                <a:cs typeface="Calibri"/>
                <a:sym typeface="Calibri"/>
              </a:rPr>
              <a:t>în</a:t>
            </a:r>
            <a:r>
              <a:rPr lang="en-GB" sz="1800" b="1" dirty="0">
                <a:latin typeface="Calibri"/>
                <a:ea typeface="Calibri"/>
                <a:cs typeface="Calibri"/>
                <a:sym typeface="Calibri"/>
              </a:rPr>
              <a:t> sine </a:t>
            </a:r>
            <a:r>
              <a:rPr lang="en-GB" sz="1800" b="1" dirty="0" err="1">
                <a:latin typeface="Calibri"/>
                <a:ea typeface="Calibri"/>
                <a:cs typeface="Calibri"/>
                <a:sym typeface="Calibri"/>
              </a:rPr>
              <a:t>este</a:t>
            </a:r>
            <a:r>
              <a:rPr lang="en-GB" sz="1800" b="1" dirty="0">
                <a:latin typeface="Calibri"/>
                <a:ea typeface="Calibri"/>
                <a:cs typeface="Calibri"/>
                <a:sym typeface="Calibri"/>
              </a:rPr>
              <a:t> </a:t>
            </a:r>
            <a:r>
              <a:rPr lang="en-GB" sz="1800" b="1" dirty="0" err="1">
                <a:latin typeface="Calibri"/>
                <a:ea typeface="Calibri"/>
                <a:cs typeface="Calibri"/>
                <a:sym typeface="Calibri"/>
              </a:rPr>
              <a:t>ceea</a:t>
            </a:r>
            <a:r>
              <a:rPr lang="en-GB" sz="1800" b="1" dirty="0">
                <a:latin typeface="Calibri"/>
                <a:ea typeface="Calibri"/>
                <a:cs typeface="Calibri"/>
                <a:sym typeface="Calibri"/>
              </a:rPr>
              <a:t> </a:t>
            </a:r>
            <a:r>
              <a:rPr lang="en-GB" sz="1800" b="1" dirty="0" err="1">
                <a:latin typeface="Calibri"/>
                <a:ea typeface="Calibri"/>
                <a:cs typeface="Calibri"/>
                <a:sym typeface="Calibri"/>
              </a:rPr>
              <a:t>ce</a:t>
            </a:r>
            <a:r>
              <a:rPr lang="en-GB" sz="1800" b="1" dirty="0">
                <a:latin typeface="Calibri"/>
                <a:ea typeface="Calibri"/>
                <a:cs typeface="Calibri"/>
                <a:sym typeface="Calibri"/>
              </a:rPr>
              <a:t> </a:t>
            </a:r>
            <a:r>
              <a:rPr lang="en-GB" sz="1800" b="1" dirty="0" err="1">
                <a:latin typeface="Calibri"/>
                <a:ea typeface="Calibri"/>
                <a:cs typeface="Calibri"/>
                <a:sym typeface="Calibri"/>
              </a:rPr>
              <a:t>satisface</a:t>
            </a:r>
            <a:r>
              <a:rPr lang="en-GB" sz="1800" b="1" dirty="0">
                <a:latin typeface="Calibri"/>
                <a:ea typeface="Calibri"/>
                <a:cs typeface="Calibri"/>
                <a:sym typeface="Calibri"/>
              </a:rPr>
              <a:t> </a:t>
            </a:r>
            <a:r>
              <a:rPr lang="en-GB" sz="1800" b="1" dirty="0" err="1">
                <a:latin typeface="Calibri"/>
                <a:ea typeface="Calibri"/>
                <a:cs typeface="Calibri"/>
                <a:sym typeface="Calibri"/>
              </a:rPr>
              <a:t>individul</a:t>
            </a:r>
            <a:r>
              <a:rPr lang="en-GB" sz="1800" b="1"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de </a:t>
            </a:r>
            <a:r>
              <a:rPr lang="en-GB" sz="1800" dirty="0" err="1">
                <a:latin typeface="Calibri"/>
                <a:ea typeface="Calibri"/>
                <a:cs typeface="Calibri"/>
                <a:sym typeface="Calibri"/>
              </a:rPr>
              <a:t>aceea</a:t>
            </a:r>
            <a:r>
              <a:rPr lang="en-GB" sz="1800" dirty="0">
                <a:latin typeface="Calibri"/>
                <a:ea typeface="Calibri"/>
                <a:cs typeface="Calibri"/>
                <a:sym typeface="Calibri"/>
              </a:rPr>
              <a:t> </a:t>
            </a:r>
            <a:r>
              <a:rPr lang="en-GB" sz="1800" dirty="0" err="1">
                <a:latin typeface="Calibri"/>
                <a:ea typeface="Calibri"/>
                <a:cs typeface="Calibri"/>
                <a:sym typeface="Calibri"/>
              </a:rPr>
              <a:t>îl</a:t>
            </a:r>
            <a:r>
              <a:rPr lang="en-GB" sz="1800" dirty="0">
                <a:latin typeface="Calibri"/>
                <a:ea typeface="Calibri"/>
                <a:cs typeface="Calibri"/>
                <a:sym typeface="Calibri"/>
              </a:rPr>
              <a:t> </a:t>
            </a:r>
            <a:r>
              <a:rPr lang="en-GB" sz="1800" dirty="0" err="1">
                <a:latin typeface="Calibri"/>
                <a:ea typeface="Calibri"/>
                <a:cs typeface="Calibri"/>
                <a:sym typeface="Calibri"/>
              </a:rPr>
              <a:t>realizează</a:t>
            </a:r>
            <a:r>
              <a:rPr lang="en-GB" sz="1800" dirty="0">
                <a:latin typeface="Calibri"/>
                <a:ea typeface="Calibri"/>
                <a:cs typeface="Calibri"/>
                <a:sym typeface="Calibri"/>
              </a:rPr>
              <a:t>. Nu </a:t>
            </a:r>
            <a:r>
              <a:rPr lang="en-GB" sz="1800" dirty="0" err="1">
                <a:latin typeface="Calibri"/>
                <a:ea typeface="Calibri"/>
                <a:cs typeface="Calibri"/>
                <a:sym typeface="Calibri"/>
              </a:rPr>
              <a:t>este</a:t>
            </a:r>
            <a:r>
              <a:rPr lang="en-GB" sz="1800" dirty="0">
                <a:latin typeface="Calibri"/>
                <a:ea typeface="Calibri"/>
                <a:cs typeface="Calibri"/>
                <a:sym typeface="Calibri"/>
              </a:rPr>
              <a:t> o </a:t>
            </a:r>
            <a:r>
              <a:rPr lang="en-GB" sz="1800" dirty="0" err="1">
                <a:latin typeface="Calibri"/>
                <a:ea typeface="Calibri"/>
                <a:cs typeface="Calibri"/>
                <a:sym typeface="Calibri"/>
              </a:rPr>
              <a:t>motivație</a:t>
            </a:r>
            <a:r>
              <a:rPr lang="en-GB" sz="1800" dirty="0">
                <a:latin typeface="Calibri"/>
                <a:ea typeface="Calibri"/>
                <a:cs typeface="Calibri"/>
                <a:sym typeface="Calibri"/>
              </a:rPr>
              <a:t> </a:t>
            </a:r>
            <a:r>
              <a:rPr lang="en-GB" sz="1800" dirty="0" err="1">
                <a:latin typeface="Calibri"/>
                <a:ea typeface="Calibri"/>
                <a:cs typeface="Calibri"/>
                <a:sym typeface="Calibri"/>
              </a:rPr>
              <a:t>externă</a:t>
            </a:r>
            <a:r>
              <a:rPr lang="en-GB" sz="1800" dirty="0">
                <a:latin typeface="Calibri"/>
                <a:ea typeface="Calibri"/>
                <a:cs typeface="Calibri"/>
                <a:sym typeface="Calibri"/>
              </a:rPr>
              <a:t>, ci vine din interior, din </a:t>
            </a:r>
            <a:r>
              <a:rPr lang="en-GB" sz="1800" dirty="0" err="1">
                <a:latin typeface="Calibri"/>
                <a:ea typeface="Calibri"/>
                <a:cs typeface="Calibri"/>
                <a:sym typeface="Calibri"/>
              </a:rPr>
              <a:t>noi</a:t>
            </a:r>
            <a:r>
              <a:rPr lang="en-GB" sz="1800" dirty="0">
                <a:latin typeface="Calibri"/>
                <a:ea typeface="Calibri"/>
                <a:cs typeface="Calibri"/>
                <a:sym typeface="Calibri"/>
              </a:rPr>
              <a:t> </a:t>
            </a:r>
            <a:r>
              <a:rPr lang="en-GB" sz="1800" dirty="0" err="1">
                <a:latin typeface="Calibri"/>
                <a:ea typeface="Calibri"/>
                <a:cs typeface="Calibri"/>
                <a:sym typeface="Calibri"/>
              </a:rPr>
              <a:t>înșine</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dirty="0" err="1">
                <a:latin typeface="Calibri"/>
                <a:ea typeface="Calibri"/>
                <a:cs typeface="Calibri"/>
                <a:sym typeface="Calibri"/>
              </a:rPr>
              <a:t>Exemplu</a:t>
            </a:r>
            <a:r>
              <a:rPr lang="en-GB" sz="1800" dirty="0">
                <a:latin typeface="Calibri"/>
                <a:ea typeface="Calibri"/>
                <a:cs typeface="Calibri"/>
                <a:sym typeface="Calibri"/>
              </a:rPr>
              <a:t>: </a:t>
            </a:r>
            <a:r>
              <a:rPr lang="en-GB" sz="1800" dirty="0" err="1">
                <a:latin typeface="Calibri"/>
                <a:ea typeface="Calibri"/>
                <a:cs typeface="Calibri"/>
                <a:sym typeface="Calibri"/>
              </a:rPr>
              <a:t>Croitoreas</a:t>
            </a:r>
            <a:r>
              <a:rPr lang="ro-RO" sz="1800" dirty="0">
                <a:latin typeface="Calibri"/>
                <a:ea typeface="Calibri"/>
                <a:cs typeface="Calibri"/>
                <a:sym typeface="Calibri"/>
              </a:rPr>
              <a:t>a</a:t>
            </a:r>
            <a:r>
              <a:rPr lang="en-GB" sz="1800" dirty="0">
                <a:latin typeface="Calibri"/>
                <a:ea typeface="Calibri"/>
                <a:cs typeface="Calibri"/>
                <a:sym typeface="Calibri"/>
              </a:rPr>
              <a:t> care </a:t>
            </a:r>
            <a:r>
              <a:rPr lang="en-GB" sz="1800" dirty="0" err="1">
                <a:latin typeface="Calibri"/>
                <a:ea typeface="Calibri"/>
                <a:cs typeface="Calibri"/>
                <a:sym typeface="Calibri"/>
              </a:rPr>
              <a:t>tricotează</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timpul</a:t>
            </a:r>
            <a:r>
              <a:rPr lang="en-GB" sz="1800" dirty="0">
                <a:latin typeface="Calibri"/>
                <a:ea typeface="Calibri"/>
                <a:cs typeface="Calibri"/>
                <a:sym typeface="Calibri"/>
              </a:rPr>
              <a:t> liber </a:t>
            </a:r>
            <a:r>
              <a:rPr lang="en-GB" sz="1800" dirty="0" err="1">
                <a:latin typeface="Calibri"/>
                <a:ea typeface="Calibri"/>
                <a:cs typeface="Calibri"/>
                <a:sym typeface="Calibri"/>
              </a:rPr>
              <a:t>pentru</a:t>
            </a:r>
            <a:r>
              <a:rPr lang="en-GB" sz="1800" dirty="0">
                <a:latin typeface="Calibri"/>
                <a:ea typeface="Calibri"/>
                <a:cs typeface="Calibri"/>
                <a:sym typeface="Calibri"/>
              </a:rPr>
              <a:t> </a:t>
            </a:r>
            <a:r>
              <a:rPr lang="en-GB" sz="1800" dirty="0" err="1">
                <a:latin typeface="Calibri"/>
                <a:ea typeface="Calibri"/>
                <a:cs typeface="Calibri"/>
                <a:sym typeface="Calibri"/>
              </a:rPr>
              <a:t>plăcerea</a:t>
            </a:r>
            <a:r>
              <a:rPr lang="en-GB" sz="1800" dirty="0">
                <a:latin typeface="Calibri"/>
                <a:ea typeface="Calibri"/>
                <a:cs typeface="Calibri"/>
                <a:sym typeface="Calibri"/>
              </a:rPr>
              <a:t> de a face </a:t>
            </a:r>
            <a:r>
              <a:rPr lang="en-GB" sz="1800" dirty="0" err="1">
                <a:latin typeface="Calibri"/>
                <a:ea typeface="Calibri"/>
                <a:cs typeface="Calibri"/>
                <a:sym typeface="Calibri"/>
              </a:rPr>
              <a:t>acest</a:t>
            </a:r>
            <a:r>
              <a:rPr lang="en-GB" sz="1800" dirty="0">
                <a:latin typeface="Calibri"/>
                <a:ea typeface="Calibri"/>
                <a:cs typeface="Calibri"/>
                <a:sym typeface="Calibri"/>
              </a:rPr>
              <a:t> </a:t>
            </a:r>
            <a:r>
              <a:rPr lang="en-GB" sz="1800" dirty="0" err="1">
                <a:latin typeface="Calibri"/>
                <a:ea typeface="Calibri"/>
                <a:cs typeface="Calibri"/>
                <a:sym typeface="Calibri"/>
              </a:rPr>
              <a:t>lucru</a:t>
            </a:r>
            <a:r>
              <a:rPr lang="en-GB" sz="1800" dirty="0">
                <a:latin typeface="Calibri"/>
                <a:ea typeface="Calibri"/>
                <a:cs typeface="Calibri"/>
                <a:sym typeface="Calibri"/>
              </a:rPr>
              <a:t>, </a:t>
            </a:r>
            <a:r>
              <a:rPr lang="en-GB" sz="1800" dirty="0" err="1">
                <a:latin typeface="Calibri"/>
                <a:ea typeface="Calibri"/>
                <a:cs typeface="Calibri"/>
                <a:sym typeface="Calibri"/>
              </a:rPr>
              <a:t>deoarece</a:t>
            </a:r>
            <a:r>
              <a:rPr lang="en-GB" sz="1800" dirty="0">
                <a:latin typeface="Calibri"/>
                <a:ea typeface="Calibri"/>
                <a:cs typeface="Calibri"/>
                <a:sym typeface="Calibri"/>
              </a:rPr>
              <a:t> </a:t>
            </a:r>
            <a:r>
              <a:rPr lang="en-GB" sz="1800" dirty="0" err="1">
                <a:latin typeface="Calibri"/>
                <a:ea typeface="Calibri"/>
                <a:cs typeface="Calibri"/>
                <a:sym typeface="Calibri"/>
              </a:rPr>
              <a:t>îi</a:t>
            </a:r>
            <a:r>
              <a:rPr lang="en-GB" sz="1800" dirty="0">
                <a:latin typeface="Calibri"/>
                <a:ea typeface="Calibri"/>
                <a:cs typeface="Calibri"/>
                <a:sym typeface="Calibri"/>
              </a:rPr>
              <a:t> </a:t>
            </a:r>
            <a:r>
              <a:rPr lang="en-GB" sz="1800" dirty="0" err="1">
                <a:latin typeface="Calibri"/>
                <a:ea typeface="Calibri"/>
                <a:cs typeface="Calibri"/>
                <a:sym typeface="Calibri"/>
              </a:rPr>
              <a:t>permite</a:t>
            </a:r>
            <a:r>
              <a:rPr lang="en-GB" sz="1800" dirty="0">
                <a:latin typeface="Calibri"/>
                <a:ea typeface="Calibri"/>
                <a:cs typeface="Calibri"/>
                <a:sym typeface="Calibri"/>
              </a:rPr>
              <a:t> </a:t>
            </a:r>
            <a:r>
              <a:rPr lang="en-GB" sz="1800" dirty="0" err="1">
                <a:latin typeface="Calibri"/>
                <a:ea typeface="Calibri"/>
                <a:cs typeface="Calibri"/>
                <a:sym typeface="Calibri"/>
              </a:rPr>
              <a:t>să</a:t>
            </a:r>
            <a:r>
              <a:rPr lang="en-GB" sz="1800" dirty="0">
                <a:latin typeface="Calibri"/>
                <a:ea typeface="Calibri"/>
                <a:cs typeface="Calibri"/>
                <a:sym typeface="Calibri"/>
              </a:rPr>
              <a:t> </a:t>
            </a:r>
            <a:r>
              <a:rPr lang="ro-RO" sz="1800" dirty="0">
                <a:latin typeface="Calibri"/>
                <a:ea typeface="Calibri"/>
                <a:cs typeface="Calibri"/>
                <a:sym typeface="Calibri"/>
              </a:rPr>
              <a:t>ia o pauză active </a:t>
            </a:r>
            <a:r>
              <a:rPr lang="en-GB" sz="1800" dirty="0">
                <a:latin typeface="Calibri"/>
                <a:ea typeface="Calibri"/>
                <a:cs typeface="Calibri"/>
                <a:sym typeface="Calibri"/>
              </a:rPr>
              <a:t>de </a:t>
            </a:r>
            <a:r>
              <a:rPr lang="en-GB" sz="1800" dirty="0" err="1">
                <a:latin typeface="Calibri"/>
                <a:ea typeface="Calibri"/>
                <a:cs typeface="Calibri"/>
                <a:sym typeface="Calibri"/>
              </a:rPr>
              <a:t>muncă</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de </a:t>
            </a:r>
            <a:r>
              <a:rPr lang="en-GB" sz="1800" dirty="0" err="1">
                <a:latin typeface="Calibri"/>
                <a:ea typeface="Calibri"/>
                <a:cs typeface="Calibri"/>
                <a:sym typeface="Calibri"/>
              </a:rPr>
              <a:t>treburile</a:t>
            </a:r>
            <a:r>
              <a:rPr lang="en-GB" sz="1800" dirty="0">
                <a:latin typeface="Calibri"/>
                <a:ea typeface="Calibri"/>
                <a:cs typeface="Calibri"/>
                <a:sym typeface="Calibri"/>
              </a:rPr>
              <a:t> </a:t>
            </a:r>
            <a:r>
              <a:rPr lang="en-GB" sz="1800" dirty="0" err="1">
                <a:latin typeface="Calibri"/>
                <a:ea typeface="Calibri"/>
                <a:cs typeface="Calibri"/>
                <a:sym typeface="Calibri"/>
              </a:rPr>
              <a:t>casnice</a:t>
            </a:r>
            <a:r>
              <a:rPr lang="en-GB" sz="1800" dirty="0">
                <a:latin typeface="Calibri"/>
                <a:ea typeface="Calibri"/>
                <a:cs typeface="Calibri"/>
                <a:sym typeface="Calibri"/>
              </a:rPr>
              <a:t>.</a:t>
            </a:r>
            <a:endParaRPr sz="1800"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800" b="1" dirty="0">
              <a:latin typeface="Calibri"/>
              <a:ea typeface="Calibri"/>
              <a:cs typeface="Calibri"/>
              <a:sym typeface="Calibri"/>
            </a:endParaRPr>
          </a:p>
        </p:txBody>
      </p:sp>
      <p:pic>
        <p:nvPicPr>
          <p:cNvPr id="532" name="Google Shape;532;g17dbe8cb7e9_0_6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78112" y="704491"/>
            <a:ext cx="1705970" cy="2711501"/>
          </a:xfrm>
          <a:prstGeom prst="rect">
            <a:avLst/>
          </a:prstGeom>
          <a:noFill/>
          <a:ln>
            <a:noFill/>
          </a:ln>
        </p:spPr>
      </p:pic>
      <p:sp>
        <p:nvSpPr>
          <p:cNvPr id="533" name="Google Shape;533;g17dbe8cb7e9_0_60"/>
          <p:cNvSpPr txBox="1"/>
          <p:nvPr/>
        </p:nvSpPr>
        <p:spPr>
          <a:xfrm>
            <a:off x="6140400" y="2444450"/>
            <a:ext cx="4917600" cy="3469966"/>
          </a:xfrm>
          <a:prstGeom prst="rect">
            <a:avLst/>
          </a:prstGeom>
          <a:noFill/>
          <a:ln w="9525" cap="flat" cmpd="sng">
            <a:solidFill>
              <a:srgbClr val="1C8C7F"/>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90000" tIns="46800" rIns="90000" bIns="0" anchor="t" anchorCtr="0">
            <a:noAutofit/>
          </a:bodyPr>
          <a:lstStyle/>
          <a:p>
            <a:pPr marL="0" marR="0" lvl="0" indent="0" algn="just" rtl="0">
              <a:lnSpc>
                <a:spcPct val="100000"/>
              </a:lnSpc>
              <a:spcBef>
                <a:spcPts val="600"/>
              </a:spcBef>
              <a:spcAft>
                <a:spcPts val="0"/>
              </a:spcAft>
              <a:buClr>
                <a:schemeClr val="dk1"/>
              </a:buClr>
              <a:buSzPts val="1100"/>
              <a:buFont typeface="Arial"/>
              <a:buNone/>
            </a:pPr>
            <a:r>
              <a:rPr lang="en-GB" sz="1800" b="1" dirty="0">
                <a:latin typeface="Calibri"/>
                <a:ea typeface="Calibri"/>
                <a:cs typeface="Calibri"/>
                <a:sym typeface="Calibri"/>
              </a:rPr>
              <a:t>EXTRINSIC</a:t>
            </a:r>
            <a:r>
              <a:rPr lang="ro-RO" sz="1800" b="1" dirty="0">
                <a:latin typeface="Calibri"/>
                <a:ea typeface="Calibri"/>
                <a:cs typeface="Calibri"/>
                <a:sym typeface="Calibri"/>
              </a:rPr>
              <a:t>Ă</a:t>
            </a:r>
            <a:r>
              <a:rPr lang="en-GB" sz="1800" b="1" dirty="0">
                <a:latin typeface="Calibri"/>
                <a:ea typeface="Calibri"/>
                <a:cs typeface="Calibri"/>
                <a:sym typeface="Calibri"/>
              </a:rPr>
              <a:t>: </a:t>
            </a:r>
            <a:endParaRPr sz="1800" b="1" dirty="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r>
              <a:rPr lang="en-GB" sz="1800" b="1" dirty="0" err="1">
                <a:latin typeface="Calibri"/>
                <a:ea typeface="Calibri"/>
                <a:cs typeface="Calibri"/>
                <a:sym typeface="Calibri"/>
              </a:rPr>
              <a:t>Motivația</a:t>
            </a:r>
            <a:r>
              <a:rPr lang="en-GB" sz="1800" b="1" dirty="0">
                <a:latin typeface="Calibri"/>
                <a:ea typeface="Calibri"/>
                <a:cs typeface="Calibri"/>
                <a:sym typeface="Calibri"/>
              </a:rPr>
              <a:t> care </a:t>
            </a:r>
            <a:r>
              <a:rPr lang="en-GB" sz="1800" b="1" dirty="0" err="1">
                <a:latin typeface="Calibri"/>
                <a:ea typeface="Calibri"/>
                <a:cs typeface="Calibri"/>
                <a:sym typeface="Calibri"/>
              </a:rPr>
              <a:t>provine</a:t>
            </a:r>
            <a:r>
              <a:rPr lang="en-GB" sz="1800" b="1" dirty="0">
                <a:latin typeface="Calibri"/>
                <a:ea typeface="Calibri"/>
                <a:cs typeface="Calibri"/>
                <a:sym typeface="Calibri"/>
              </a:rPr>
              <a:t> </a:t>
            </a:r>
            <a:r>
              <a:rPr lang="en-GB" sz="1800" b="1" dirty="0" err="1">
                <a:latin typeface="Calibri"/>
                <a:ea typeface="Calibri"/>
                <a:cs typeface="Calibri"/>
                <a:sym typeface="Calibri"/>
              </a:rPr>
              <a:t>dintr</a:t>
            </a:r>
            <a:r>
              <a:rPr lang="en-GB" sz="1800" b="1" dirty="0">
                <a:latin typeface="Calibri"/>
                <a:ea typeface="Calibri"/>
                <a:cs typeface="Calibri"/>
                <a:sym typeface="Calibri"/>
              </a:rPr>
              <a:t>-un </a:t>
            </a:r>
            <a:r>
              <a:rPr lang="en-GB" sz="1800" b="1" dirty="0" err="1">
                <a:latin typeface="Calibri"/>
                <a:ea typeface="Calibri"/>
                <a:cs typeface="Calibri"/>
                <a:sym typeface="Calibri"/>
              </a:rPr>
              <a:t>stimul</a:t>
            </a:r>
            <a:r>
              <a:rPr lang="en-GB" sz="1800" b="1" dirty="0">
                <a:latin typeface="Calibri"/>
                <a:ea typeface="Calibri"/>
                <a:cs typeface="Calibri"/>
                <a:sym typeface="Calibri"/>
              </a:rPr>
              <a:t> care vine din exterior. </a:t>
            </a:r>
            <a:r>
              <a:rPr lang="en-GB" sz="1800" dirty="0" err="1">
                <a:latin typeface="Calibri"/>
                <a:ea typeface="Calibri"/>
                <a:cs typeface="Calibri"/>
                <a:sym typeface="Calibri"/>
              </a:rPr>
              <a:t>Acest</a:t>
            </a:r>
            <a:r>
              <a:rPr lang="en-GB" sz="1800" dirty="0">
                <a:latin typeface="Calibri"/>
                <a:ea typeface="Calibri"/>
                <a:cs typeface="Calibri"/>
                <a:sym typeface="Calibri"/>
              </a:rPr>
              <a:t> </a:t>
            </a:r>
            <a:r>
              <a:rPr lang="en-GB" sz="1800" dirty="0" err="1">
                <a:latin typeface="Calibri"/>
                <a:ea typeface="Calibri"/>
                <a:cs typeface="Calibri"/>
                <a:sym typeface="Calibri"/>
              </a:rPr>
              <a:t>lucru</a:t>
            </a:r>
            <a:r>
              <a:rPr lang="en-GB" sz="1800" dirty="0">
                <a:latin typeface="Calibri"/>
                <a:ea typeface="Calibri"/>
                <a:cs typeface="Calibri"/>
                <a:sym typeface="Calibri"/>
              </a:rPr>
              <a:t> </a:t>
            </a:r>
            <a:r>
              <a:rPr lang="en-GB" sz="1800" dirty="0" err="1">
                <a:latin typeface="Calibri"/>
                <a:ea typeface="Calibri"/>
                <a:cs typeface="Calibri"/>
                <a:sym typeface="Calibri"/>
              </a:rPr>
              <a:t>înseamnă</a:t>
            </a:r>
            <a:r>
              <a:rPr lang="en-GB" sz="1800" dirty="0">
                <a:latin typeface="Calibri"/>
                <a:ea typeface="Calibri"/>
                <a:cs typeface="Calibri"/>
                <a:sym typeface="Calibri"/>
              </a:rPr>
              <a:t> </a:t>
            </a:r>
            <a:r>
              <a:rPr lang="en-GB" sz="1800" dirty="0" err="1">
                <a:latin typeface="Calibri"/>
                <a:ea typeface="Calibri"/>
                <a:cs typeface="Calibri"/>
                <a:sym typeface="Calibri"/>
              </a:rPr>
              <a:t>că</a:t>
            </a:r>
            <a:r>
              <a:rPr lang="en-GB" sz="1800" dirty="0">
                <a:latin typeface="Calibri"/>
                <a:ea typeface="Calibri"/>
                <a:cs typeface="Calibri"/>
                <a:sym typeface="Calibri"/>
              </a:rPr>
              <a:t> </a:t>
            </a:r>
            <a:r>
              <a:rPr lang="en-GB" sz="1800" dirty="0" err="1">
                <a:latin typeface="Calibri"/>
                <a:ea typeface="Calibri"/>
                <a:cs typeface="Calibri"/>
                <a:sym typeface="Calibri"/>
              </a:rPr>
              <a:t>faptul</a:t>
            </a:r>
            <a:r>
              <a:rPr lang="en-GB" sz="1800" dirty="0">
                <a:latin typeface="Calibri"/>
                <a:ea typeface="Calibri"/>
                <a:cs typeface="Calibri"/>
                <a:sym typeface="Calibri"/>
              </a:rPr>
              <a:t> de a </a:t>
            </a:r>
            <a:r>
              <a:rPr lang="en-GB" sz="1800" dirty="0" err="1">
                <a:latin typeface="Calibri"/>
                <a:ea typeface="Calibri"/>
                <a:cs typeface="Calibri"/>
                <a:sym typeface="Calibri"/>
              </a:rPr>
              <a:t>îndeplini</a:t>
            </a:r>
            <a:r>
              <a:rPr lang="en-GB" sz="1800" dirty="0">
                <a:latin typeface="Calibri"/>
                <a:ea typeface="Calibri"/>
                <a:cs typeface="Calibri"/>
                <a:sym typeface="Calibri"/>
              </a:rPr>
              <a:t> </a:t>
            </a:r>
            <a:r>
              <a:rPr lang="en-GB" sz="1800" dirty="0" err="1">
                <a:latin typeface="Calibri"/>
                <a:ea typeface="Calibri"/>
                <a:cs typeface="Calibri"/>
                <a:sym typeface="Calibri"/>
              </a:rPr>
              <a:t>sarcina</a:t>
            </a:r>
            <a:r>
              <a:rPr lang="en-GB" sz="1800" dirty="0">
                <a:latin typeface="Calibri"/>
                <a:ea typeface="Calibri"/>
                <a:cs typeface="Calibri"/>
                <a:sym typeface="Calibri"/>
              </a:rPr>
              <a:t> nu </a:t>
            </a:r>
            <a:r>
              <a:rPr lang="en-GB" sz="1800" dirty="0" err="1">
                <a:latin typeface="Calibri"/>
                <a:ea typeface="Calibri"/>
                <a:cs typeface="Calibri"/>
                <a:sym typeface="Calibri"/>
              </a:rPr>
              <a:t>provine</a:t>
            </a:r>
            <a:r>
              <a:rPr lang="en-GB" sz="1800" dirty="0">
                <a:latin typeface="Calibri"/>
                <a:ea typeface="Calibri"/>
                <a:cs typeface="Calibri"/>
                <a:sym typeface="Calibri"/>
              </a:rPr>
              <a:t> din </a:t>
            </a:r>
            <a:r>
              <a:rPr lang="en-GB" sz="1800" dirty="0" err="1">
                <a:latin typeface="Calibri"/>
                <a:ea typeface="Calibri"/>
                <a:cs typeface="Calibri"/>
                <a:sym typeface="Calibri"/>
              </a:rPr>
              <a:t>simpla</a:t>
            </a:r>
            <a:r>
              <a:rPr lang="en-GB" sz="1800" dirty="0">
                <a:latin typeface="Calibri"/>
                <a:ea typeface="Calibri"/>
                <a:cs typeface="Calibri"/>
                <a:sym typeface="Calibri"/>
              </a:rPr>
              <a:t> </a:t>
            </a:r>
            <a:r>
              <a:rPr lang="en-GB" sz="1800" dirty="0" err="1">
                <a:latin typeface="Calibri"/>
                <a:ea typeface="Calibri"/>
                <a:cs typeface="Calibri"/>
                <a:sym typeface="Calibri"/>
              </a:rPr>
              <a:t>plăcere</a:t>
            </a:r>
            <a:r>
              <a:rPr lang="en-GB" sz="1800" dirty="0">
                <a:latin typeface="Calibri"/>
                <a:ea typeface="Calibri"/>
                <a:cs typeface="Calibri"/>
                <a:sym typeface="Calibri"/>
              </a:rPr>
              <a:t> de a o face, ci se face cu un scop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minte</a:t>
            </a:r>
            <a:r>
              <a:rPr lang="ro-RO" sz="1800" dirty="0">
                <a:latin typeface="Calibri"/>
                <a:ea typeface="Calibri"/>
                <a:cs typeface="Calibri"/>
                <a:sym typeface="Calibri"/>
              </a:rPr>
              <a:t>, sau pentru că ”trebuie”</a:t>
            </a:r>
            <a:r>
              <a:rPr lang="en-GB" sz="1800" dirty="0">
                <a:latin typeface="Calibri"/>
                <a:ea typeface="Calibri"/>
                <a:cs typeface="Calibri"/>
                <a:sym typeface="Calibri"/>
              </a:rPr>
              <a:t>.</a:t>
            </a:r>
            <a:endParaRPr sz="1800" dirty="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1800" b="1" dirty="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r>
              <a:rPr lang="en-GB" sz="1800" dirty="0" err="1">
                <a:latin typeface="Calibri"/>
                <a:ea typeface="Calibri"/>
                <a:cs typeface="Calibri"/>
                <a:sym typeface="Calibri"/>
              </a:rPr>
              <a:t>Exemplu</a:t>
            </a:r>
            <a:r>
              <a:rPr lang="en-GB" sz="1800" dirty="0">
                <a:latin typeface="Calibri"/>
                <a:ea typeface="Calibri"/>
                <a:cs typeface="Calibri"/>
                <a:sym typeface="Calibri"/>
              </a:rPr>
              <a:t>: </a:t>
            </a:r>
            <a:r>
              <a:rPr lang="ro-RO" sz="1800" dirty="0">
                <a:latin typeface="Calibri"/>
                <a:ea typeface="Calibri"/>
                <a:cs typeface="Calibri"/>
                <a:sym typeface="Calibri"/>
              </a:rPr>
              <a:t>Fermierul </a:t>
            </a:r>
            <a:r>
              <a:rPr lang="en-GB" sz="1800" dirty="0">
                <a:latin typeface="Calibri"/>
                <a:ea typeface="Calibri"/>
                <a:cs typeface="Calibri"/>
                <a:sym typeface="Calibri"/>
              </a:rPr>
              <a:t>care se </a:t>
            </a:r>
            <a:r>
              <a:rPr lang="en-GB" sz="1800" dirty="0" err="1">
                <a:latin typeface="Calibri"/>
                <a:ea typeface="Calibri"/>
                <a:cs typeface="Calibri"/>
                <a:sym typeface="Calibri"/>
              </a:rPr>
              <a:t>trezește</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a:t>
            </a:r>
            <a:r>
              <a:rPr lang="en-GB" sz="1800" dirty="0" err="1">
                <a:latin typeface="Calibri"/>
                <a:ea typeface="Calibri"/>
                <a:cs typeface="Calibri"/>
                <a:sym typeface="Calibri"/>
              </a:rPr>
              <a:t>fiecare</a:t>
            </a:r>
            <a:r>
              <a:rPr lang="en-GB" sz="1800" dirty="0">
                <a:latin typeface="Calibri"/>
                <a:ea typeface="Calibri"/>
                <a:cs typeface="Calibri"/>
                <a:sym typeface="Calibri"/>
              </a:rPr>
              <a:t> </a:t>
            </a:r>
            <a:r>
              <a:rPr lang="en-GB" sz="1800" dirty="0" err="1">
                <a:latin typeface="Calibri"/>
                <a:ea typeface="Calibri"/>
                <a:cs typeface="Calibri"/>
                <a:sym typeface="Calibri"/>
              </a:rPr>
              <a:t>dimineață</a:t>
            </a:r>
            <a:r>
              <a:rPr lang="en-GB" sz="1800" dirty="0">
                <a:latin typeface="Calibri"/>
                <a:ea typeface="Calibri"/>
                <a:cs typeface="Calibri"/>
                <a:sym typeface="Calibri"/>
              </a:rPr>
              <a:t> </a:t>
            </a:r>
            <a:r>
              <a:rPr lang="en-GB" sz="1800" dirty="0" err="1">
                <a:latin typeface="Calibri"/>
                <a:ea typeface="Calibri"/>
                <a:cs typeface="Calibri"/>
                <a:sym typeface="Calibri"/>
              </a:rPr>
              <a:t>în</a:t>
            </a:r>
            <a:r>
              <a:rPr lang="en-GB" sz="1800" dirty="0">
                <a:latin typeface="Calibri"/>
                <a:ea typeface="Calibri"/>
                <a:cs typeface="Calibri"/>
                <a:sym typeface="Calibri"/>
              </a:rPr>
              <a:t> zori </a:t>
            </a:r>
            <a:r>
              <a:rPr lang="en-GB" sz="1800" dirty="0" err="1">
                <a:latin typeface="Calibri"/>
                <a:ea typeface="Calibri"/>
                <a:cs typeface="Calibri"/>
                <a:sym typeface="Calibri"/>
              </a:rPr>
              <a:t>pentru</a:t>
            </a:r>
            <a:r>
              <a:rPr lang="en-GB" sz="1800" dirty="0">
                <a:latin typeface="Calibri"/>
                <a:ea typeface="Calibri"/>
                <a:cs typeface="Calibri"/>
                <a:sym typeface="Calibri"/>
              </a:rPr>
              <a:t> a </a:t>
            </a:r>
            <a:r>
              <a:rPr lang="en-GB" sz="1800" dirty="0" err="1">
                <a:latin typeface="Calibri"/>
                <a:ea typeface="Calibri"/>
                <a:cs typeface="Calibri"/>
                <a:sym typeface="Calibri"/>
              </a:rPr>
              <a:t>avea</a:t>
            </a:r>
            <a:r>
              <a:rPr lang="en-GB" sz="1800" dirty="0">
                <a:latin typeface="Calibri"/>
                <a:ea typeface="Calibri"/>
                <a:cs typeface="Calibri"/>
                <a:sym typeface="Calibri"/>
              </a:rPr>
              <a:t> </a:t>
            </a:r>
            <a:r>
              <a:rPr lang="en-GB" sz="1800" dirty="0" err="1">
                <a:latin typeface="Calibri"/>
                <a:ea typeface="Calibri"/>
                <a:cs typeface="Calibri"/>
                <a:sym typeface="Calibri"/>
              </a:rPr>
              <a:t>grijă</a:t>
            </a:r>
            <a:r>
              <a:rPr lang="en-GB" sz="1800" dirty="0">
                <a:latin typeface="Calibri"/>
                <a:ea typeface="Calibri"/>
                <a:cs typeface="Calibri"/>
                <a:sym typeface="Calibri"/>
              </a:rPr>
              <a:t> de </a:t>
            </a:r>
            <a:r>
              <a:rPr lang="en-GB" sz="1800" dirty="0" err="1">
                <a:latin typeface="Calibri"/>
                <a:ea typeface="Calibri"/>
                <a:cs typeface="Calibri"/>
                <a:sym typeface="Calibri"/>
              </a:rPr>
              <a:t>animalele</a:t>
            </a:r>
            <a:r>
              <a:rPr lang="en-GB" sz="1800" dirty="0">
                <a:latin typeface="Calibri"/>
                <a:ea typeface="Calibri"/>
                <a:cs typeface="Calibri"/>
                <a:sym typeface="Calibri"/>
              </a:rPr>
              <a:t> sale </a:t>
            </a:r>
            <a:r>
              <a:rPr lang="en-GB" sz="1800" dirty="0" err="1">
                <a:latin typeface="Calibri"/>
                <a:ea typeface="Calibri"/>
                <a:cs typeface="Calibri"/>
                <a:sym typeface="Calibri"/>
              </a:rPr>
              <a:t>pentru</a:t>
            </a:r>
            <a:r>
              <a:rPr lang="en-GB" sz="1800" dirty="0">
                <a:latin typeface="Calibri"/>
                <a:ea typeface="Calibri"/>
                <a:cs typeface="Calibri"/>
                <a:sym typeface="Calibri"/>
              </a:rPr>
              <a:t> </a:t>
            </a:r>
            <a:r>
              <a:rPr lang="en-GB" sz="1800" dirty="0" err="1">
                <a:latin typeface="Calibri"/>
                <a:ea typeface="Calibri"/>
                <a:cs typeface="Calibri"/>
                <a:sym typeface="Calibri"/>
              </a:rPr>
              <a:t>bunăstarea</a:t>
            </a:r>
            <a:r>
              <a:rPr lang="en-GB" sz="1800" dirty="0">
                <a:latin typeface="Calibri"/>
                <a:ea typeface="Calibri"/>
                <a:cs typeface="Calibri"/>
                <a:sym typeface="Calibri"/>
              </a:rPr>
              <a:t> lor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pentru</a:t>
            </a:r>
            <a:r>
              <a:rPr lang="en-GB" sz="1800" dirty="0">
                <a:latin typeface="Calibri"/>
                <a:ea typeface="Calibri"/>
                <a:cs typeface="Calibri"/>
                <a:sym typeface="Calibri"/>
              </a:rPr>
              <a:t> a-</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putea</a:t>
            </a:r>
            <a:r>
              <a:rPr lang="en-GB" sz="1800" dirty="0">
                <a:latin typeface="Calibri"/>
                <a:ea typeface="Calibri"/>
                <a:cs typeface="Calibri"/>
                <a:sym typeface="Calibri"/>
              </a:rPr>
              <a:t> continua </a:t>
            </a:r>
            <a:r>
              <a:rPr lang="en-GB" sz="1800" dirty="0" err="1">
                <a:latin typeface="Calibri"/>
                <a:ea typeface="Calibri"/>
                <a:cs typeface="Calibri"/>
                <a:sym typeface="Calibri"/>
              </a:rPr>
              <a:t>munca</a:t>
            </a:r>
            <a:r>
              <a:rPr lang="en-GB" sz="1800" dirty="0">
                <a:latin typeface="Calibri"/>
                <a:ea typeface="Calibri"/>
                <a:cs typeface="Calibri"/>
                <a:sym typeface="Calibri"/>
              </a:rPr>
              <a:t>.</a:t>
            </a:r>
            <a:endParaRPr sz="1800" dirty="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1800" b="1" dirty="0">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600"/>
              <a:buFont typeface="Arial"/>
              <a:buNone/>
            </a:pPr>
            <a:endParaRPr sz="1800" b="1" dirty="0">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900"/>
              <a:buFont typeface="Arial"/>
              <a:buNone/>
            </a:pPr>
            <a:endParaRPr sz="1000" b="0" i="0" u="none" strike="noStrike" cap="none" dirty="0">
              <a:solidFill>
                <a:srgbClr val="000000"/>
              </a:solidFill>
              <a:latin typeface="Calibri"/>
              <a:ea typeface="Calibri"/>
              <a:cs typeface="Calibri"/>
              <a:sym typeface="Calibri"/>
            </a:endParaRPr>
          </a:p>
        </p:txBody>
      </p:sp>
      <p:sp>
        <p:nvSpPr>
          <p:cNvPr id="534" name="Google Shape;534;g17dbe8cb7e9_0_60"/>
          <p:cNvSpPr/>
          <p:nvPr/>
        </p:nvSpPr>
        <p:spPr>
          <a:xfrm>
            <a:off x="875880" y="17695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Effect transition="in" filter="fade">
                                      <p:cBhvr>
                                        <p:cTn id="7" dur="1000"/>
                                        <p:tgtEl>
                                          <p:spTgt spid="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3">
                                            <p:txEl>
                                              <p:pRg st="1" end="1"/>
                                            </p:txEl>
                                          </p:spTgt>
                                        </p:tgtEl>
                                        <p:attrNameLst>
                                          <p:attrName>style.visibility</p:attrName>
                                        </p:attrNameLst>
                                      </p:cBhvr>
                                      <p:to>
                                        <p:strVal val="visible"/>
                                      </p:to>
                                    </p:set>
                                    <p:animEffect transition="in" filter="fade">
                                      <p:cBhvr>
                                        <p:cTn id="12" dur="1000"/>
                                        <p:tgtEl>
                                          <p:spTgt spid="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3">
                                            <p:txEl>
                                              <p:pRg st="3" end="3"/>
                                            </p:txEl>
                                          </p:spTgt>
                                        </p:tgtEl>
                                        <p:attrNameLst>
                                          <p:attrName>style.visibility</p:attrName>
                                        </p:attrNameLst>
                                      </p:cBhvr>
                                      <p:to>
                                        <p:strVal val="visible"/>
                                      </p:to>
                                    </p:set>
                                    <p:animEffect transition="in" filter="fade">
                                      <p:cBhvr>
                                        <p:cTn id="17" dur="1000"/>
                                        <p:tgtEl>
                                          <p:spTgt spid="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38"/>
        <p:cNvGrpSpPr/>
        <p:nvPr/>
      </p:nvGrpSpPr>
      <p:grpSpPr>
        <a:xfrm>
          <a:off x="0" y="0"/>
          <a:ext cx="0" cy="0"/>
          <a:chOff x="0" y="0"/>
          <a:chExt cx="0" cy="0"/>
        </a:xfrm>
      </p:grpSpPr>
      <p:sp>
        <p:nvSpPr>
          <p:cNvPr id="539" name="Google Shape;539;p15"/>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540" name="Google Shape;540;p15"/>
          <p:cNvSpPr/>
          <p:nvPr/>
        </p:nvSpPr>
        <p:spPr>
          <a:xfrm>
            <a:off x="875880" y="128252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2: </a:t>
            </a:r>
            <a:r>
              <a:rPr lang="en-GB" sz="2400">
                <a:solidFill>
                  <a:srgbClr val="21B4A9"/>
                </a:solidFill>
                <a:latin typeface="Calibri"/>
                <a:ea typeface="Calibri"/>
                <a:cs typeface="Calibri"/>
                <a:sym typeface="Calibri"/>
              </a:rPr>
              <a:t>Tipuri de motivație</a:t>
            </a:r>
            <a:endParaRPr sz="2400" b="0" i="0" u="none" strike="noStrike" cap="none">
              <a:solidFill>
                <a:srgbClr val="000000"/>
              </a:solidFill>
              <a:latin typeface="Arial"/>
              <a:ea typeface="Arial"/>
              <a:cs typeface="Arial"/>
              <a:sym typeface="Arial"/>
            </a:endParaRPr>
          </a:p>
        </p:txBody>
      </p:sp>
      <p:sp>
        <p:nvSpPr>
          <p:cNvPr id="541" name="Google Shape;541;p15"/>
          <p:cNvSpPr txBox="1"/>
          <p:nvPr/>
        </p:nvSpPr>
        <p:spPr>
          <a:xfrm>
            <a:off x="2250825" y="1980925"/>
            <a:ext cx="8403300" cy="3503100"/>
          </a:xfrm>
          <a:prstGeom prst="rect">
            <a:avLst/>
          </a:prstGeom>
          <a:noFill/>
          <a:ln w="28575" cap="flat" cmpd="sng">
            <a:solidFill>
              <a:srgbClr val="C00000"/>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180000" tIns="72000" rIns="180000" bIns="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000" b="1" dirty="0">
                <a:latin typeface="Calibri"/>
                <a:ea typeface="Calibri"/>
                <a:cs typeface="Calibri"/>
                <a:sym typeface="Calibri"/>
              </a:rPr>
              <a:t>PO</a:t>
            </a:r>
            <a:r>
              <a:rPr lang="ro-RO" sz="2000" b="1" dirty="0">
                <a:latin typeface="Calibri"/>
                <a:ea typeface="Calibri"/>
                <a:cs typeface="Calibri"/>
                <a:sym typeface="Calibri"/>
              </a:rPr>
              <a:t>Z</a:t>
            </a:r>
            <a:r>
              <a:rPr lang="en-GB" sz="2000" b="1" dirty="0">
                <a:latin typeface="Calibri"/>
                <a:ea typeface="Calibri"/>
                <a:cs typeface="Calibri"/>
                <a:sym typeface="Calibri"/>
              </a:rPr>
              <a:t>ITIV: </a:t>
            </a:r>
            <a:endParaRPr sz="2000" b="1"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2000" dirty="0">
                <a:latin typeface="Calibri"/>
                <a:ea typeface="Calibri"/>
                <a:cs typeface="Calibri"/>
                <a:sym typeface="Calibri"/>
              </a:rPr>
              <a:t>Este </a:t>
            </a:r>
            <a:r>
              <a:rPr lang="en-GB" sz="2000" dirty="0" err="1">
                <a:latin typeface="Calibri"/>
                <a:ea typeface="Calibri"/>
                <a:cs typeface="Calibri"/>
                <a:sym typeface="Calibri"/>
              </a:rPr>
              <a:t>vorba</a:t>
            </a:r>
            <a:r>
              <a:rPr lang="en-GB" sz="2000" dirty="0">
                <a:latin typeface="Calibri"/>
                <a:ea typeface="Calibri"/>
                <a:cs typeface="Calibri"/>
                <a:sym typeface="Calibri"/>
              </a:rPr>
              <a:t> de </a:t>
            </a:r>
            <a:r>
              <a:rPr lang="en-GB" sz="2000" dirty="0" err="1">
                <a:latin typeface="Calibri"/>
                <a:ea typeface="Calibri"/>
                <a:cs typeface="Calibri"/>
                <a:sym typeface="Calibri"/>
              </a:rPr>
              <a:t>începerea</a:t>
            </a:r>
            <a:r>
              <a:rPr lang="en-GB" sz="2000" dirty="0">
                <a:latin typeface="Calibri"/>
                <a:ea typeface="Calibri"/>
                <a:cs typeface="Calibri"/>
                <a:sym typeface="Calibri"/>
              </a:rPr>
              <a:t> </a:t>
            </a:r>
            <a:r>
              <a:rPr lang="en-GB" sz="2000" dirty="0" err="1">
                <a:latin typeface="Calibri"/>
                <a:ea typeface="Calibri"/>
                <a:cs typeface="Calibri"/>
                <a:sym typeface="Calibri"/>
              </a:rPr>
              <a:t>unei</a:t>
            </a:r>
            <a:r>
              <a:rPr lang="en-GB" sz="2000" dirty="0">
                <a:latin typeface="Calibri"/>
                <a:ea typeface="Calibri"/>
                <a:cs typeface="Calibri"/>
                <a:sym typeface="Calibri"/>
              </a:rPr>
              <a:t> </a:t>
            </a:r>
            <a:r>
              <a:rPr lang="en-GB" sz="2000" b="1" dirty="0" err="1">
                <a:latin typeface="Calibri"/>
                <a:ea typeface="Calibri"/>
                <a:cs typeface="Calibri"/>
                <a:sym typeface="Calibri"/>
              </a:rPr>
              <a:t>serii</a:t>
            </a:r>
            <a:r>
              <a:rPr lang="en-GB" sz="2000" b="1" dirty="0">
                <a:latin typeface="Calibri"/>
                <a:ea typeface="Calibri"/>
                <a:cs typeface="Calibri"/>
                <a:sym typeface="Calibri"/>
              </a:rPr>
              <a:t> de </a:t>
            </a:r>
            <a:r>
              <a:rPr lang="en-GB" sz="2000" b="1" dirty="0" err="1">
                <a:latin typeface="Calibri"/>
                <a:ea typeface="Calibri"/>
                <a:cs typeface="Calibri"/>
                <a:sym typeface="Calibri"/>
              </a:rPr>
              <a:t>activități</a:t>
            </a:r>
            <a:r>
              <a:rPr lang="en-GB" sz="2000" b="1" dirty="0">
                <a:latin typeface="Calibri"/>
                <a:ea typeface="Calibri"/>
                <a:cs typeface="Calibri"/>
                <a:sym typeface="Calibri"/>
              </a:rPr>
              <a:t> </a:t>
            </a:r>
            <a:r>
              <a:rPr lang="en-GB" sz="2000" b="1" dirty="0" err="1">
                <a:latin typeface="Calibri"/>
                <a:ea typeface="Calibri"/>
                <a:cs typeface="Calibri"/>
                <a:sym typeface="Calibri"/>
              </a:rPr>
              <a:t>pentru</a:t>
            </a:r>
            <a:r>
              <a:rPr lang="en-GB" sz="2000" b="1" dirty="0">
                <a:latin typeface="Calibri"/>
                <a:ea typeface="Calibri"/>
                <a:cs typeface="Calibri"/>
                <a:sym typeface="Calibri"/>
              </a:rPr>
              <a:t> a </a:t>
            </a:r>
            <a:r>
              <a:rPr lang="en-GB" sz="2000" b="1" dirty="0" err="1">
                <a:latin typeface="Calibri"/>
                <a:ea typeface="Calibri"/>
                <a:cs typeface="Calibri"/>
                <a:sym typeface="Calibri"/>
              </a:rPr>
              <a:t>realiza</a:t>
            </a:r>
            <a:r>
              <a:rPr lang="en-GB" sz="2000" b="1" dirty="0">
                <a:latin typeface="Calibri"/>
                <a:ea typeface="Calibri"/>
                <a:cs typeface="Calibri"/>
                <a:sym typeface="Calibri"/>
              </a:rPr>
              <a:t> </a:t>
            </a:r>
            <a:r>
              <a:rPr lang="en-GB" sz="2000" b="1" dirty="0" err="1">
                <a:latin typeface="Calibri"/>
                <a:ea typeface="Calibri"/>
                <a:cs typeface="Calibri"/>
                <a:sym typeface="Calibri"/>
              </a:rPr>
              <a:t>ceva</a:t>
            </a:r>
            <a:r>
              <a:rPr lang="en-GB" sz="2000" b="1" dirty="0">
                <a:latin typeface="Calibri"/>
                <a:ea typeface="Calibri"/>
                <a:cs typeface="Calibri"/>
                <a:sym typeface="Calibri"/>
              </a:rPr>
              <a:t> </a:t>
            </a:r>
            <a:r>
              <a:rPr lang="en-GB" sz="2000" b="1" dirty="0" err="1">
                <a:latin typeface="Calibri"/>
                <a:ea typeface="Calibri"/>
                <a:cs typeface="Calibri"/>
                <a:sym typeface="Calibri"/>
              </a:rPr>
              <a:t>dezirabil</a:t>
            </a:r>
            <a:r>
              <a:rPr lang="en-GB" sz="2000" b="1" dirty="0">
                <a:latin typeface="Calibri"/>
                <a:ea typeface="Calibri"/>
                <a:cs typeface="Calibri"/>
                <a:sym typeface="Calibri"/>
              </a:rPr>
              <a:t> </a:t>
            </a:r>
            <a:r>
              <a:rPr lang="en-GB" sz="2000" b="1" dirty="0" err="1">
                <a:latin typeface="Calibri"/>
                <a:ea typeface="Calibri"/>
                <a:cs typeface="Calibri"/>
                <a:sym typeface="Calibri"/>
              </a:rPr>
              <a:t>și</a:t>
            </a:r>
            <a:r>
              <a:rPr lang="en-GB" sz="2000" b="1" dirty="0">
                <a:latin typeface="Calibri"/>
                <a:ea typeface="Calibri"/>
                <a:cs typeface="Calibri"/>
                <a:sym typeface="Calibri"/>
              </a:rPr>
              <a:t> </a:t>
            </a:r>
            <a:r>
              <a:rPr lang="en-GB" sz="2000" b="1" dirty="0" err="1">
                <a:latin typeface="Calibri"/>
                <a:ea typeface="Calibri"/>
                <a:cs typeface="Calibri"/>
                <a:sym typeface="Calibri"/>
              </a:rPr>
              <a:t>plăcut</a:t>
            </a:r>
            <a:r>
              <a:rPr lang="en-GB" sz="2000" b="1" dirty="0">
                <a:latin typeface="Calibri"/>
                <a:ea typeface="Calibri"/>
                <a:cs typeface="Calibri"/>
                <a:sym typeface="Calibri"/>
              </a:rPr>
              <a:t>, </a:t>
            </a:r>
            <a:r>
              <a:rPr lang="en-GB" sz="2000" dirty="0" err="1">
                <a:latin typeface="Calibri"/>
                <a:ea typeface="Calibri"/>
                <a:cs typeface="Calibri"/>
                <a:sym typeface="Calibri"/>
              </a:rPr>
              <a:t>având</a:t>
            </a:r>
            <a:r>
              <a:rPr lang="en-GB" sz="2000" dirty="0">
                <a:latin typeface="Calibri"/>
                <a:ea typeface="Calibri"/>
                <a:cs typeface="Calibri"/>
                <a:sym typeface="Calibri"/>
              </a:rPr>
              <a:t> o </a:t>
            </a:r>
            <a:r>
              <a:rPr lang="en-GB" sz="2000" dirty="0" err="1">
                <a:latin typeface="Calibri"/>
                <a:ea typeface="Calibri"/>
                <a:cs typeface="Calibri"/>
                <a:sym typeface="Calibri"/>
              </a:rPr>
              <a:t>conotație</a:t>
            </a:r>
            <a:r>
              <a:rPr lang="en-GB" sz="2000" dirty="0">
                <a:latin typeface="Calibri"/>
                <a:ea typeface="Calibri"/>
                <a:cs typeface="Calibri"/>
                <a:sym typeface="Calibri"/>
              </a:rPr>
              <a:t> </a:t>
            </a:r>
            <a:r>
              <a:rPr lang="en-GB" sz="2000" dirty="0" err="1">
                <a:latin typeface="Calibri"/>
                <a:ea typeface="Calibri"/>
                <a:cs typeface="Calibri"/>
                <a:sym typeface="Calibri"/>
              </a:rPr>
              <a:t>pozitivă</a:t>
            </a:r>
            <a:r>
              <a:rPr lang="en-GB" sz="2000" dirty="0">
                <a:latin typeface="Calibri"/>
                <a:ea typeface="Calibri"/>
                <a:cs typeface="Calibri"/>
                <a:sym typeface="Calibri"/>
              </a:rPr>
              <a:t>. Este </a:t>
            </a:r>
            <a:r>
              <a:rPr lang="en-GB" sz="2000" dirty="0" err="1">
                <a:latin typeface="Calibri"/>
                <a:ea typeface="Calibri"/>
                <a:cs typeface="Calibri"/>
                <a:sym typeface="Calibri"/>
              </a:rPr>
              <a:t>însoțită</a:t>
            </a:r>
            <a:r>
              <a:rPr lang="en-GB" sz="2000" dirty="0">
                <a:latin typeface="Calibri"/>
                <a:ea typeface="Calibri"/>
                <a:cs typeface="Calibri"/>
                <a:sym typeface="Calibri"/>
              </a:rPr>
              <a:t> de o </a:t>
            </a:r>
            <a:r>
              <a:rPr lang="en-GB" sz="2000" dirty="0" err="1">
                <a:latin typeface="Calibri"/>
                <a:ea typeface="Calibri"/>
                <a:cs typeface="Calibri"/>
                <a:sym typeface="Calibri"/>
              </a:rPr>
              <a:t>realizare</a:t>
            </a:r>
            <a:r>
              <a:rPr lang="en-GB" sz="2000" dirty="0">
                <a:latin typeface="Calibri"/>
                <a:ea typeface="Calibri"/>
                <a:cs typeface="Calibri"/>
                <a:sym typeface="Calibri"/>
              </a:rPr>
              <a:t> </a:t>
            </a:r>
            <a:r>
              <a:rPr lang="en-GB" sz="2000" dirty="0" err="1">
                <a:latin typeface="Calibri"/>
                <a:ea typeface="Calibri"/>
                <a:cs typeface="Calibri"/>
                <a:sym typeface="Calibri"/>
              </a:rPr>
              <a:t>sau</a:t>
            </a:r>
            <a:r>
              <a:rPr lang="en-GB" sz="2000" dirty="0">
                <a:latin typeface="Calibri"/>
                <a:ea typeface="Calibri"/>
                <a:cs typeface="Calibri"/>
                <a:sym typeface="Calibri"/>
              </a:rPr>
              <a:t> de o stare de bine </a:t>
            </a:r>
            <a:r>
              <a:rPr lang="en-GB" sz="2000" dirty="0" err="1">
                <a:latin typeface="Calibri"/>
                <a:ea typeface="Calibri"/>
                <a:cs typeface="Calibri"/>
                <a:sym typeface="Calibri"/>
              </a:rPr>
              <a:t>în</a:t>
            </a:r>
            <a:r>
              <a:rPr lang="en-GB" sz="2000" dirty="0">
                <a:latin typeface="Calibri"/>
                <a:ea typeface="Calibri"/>
                <a:cs typeface="Calibri"/>
                <a:sym typeface="Calibri"/>
              </a:rPr>
              <a:t> </a:t>
            </a:r>
            <a:r>
              <a:rPr lang="en-GB" sz="2000" dirty="0" err="1">
                <a:latin typeface="Calibri"/>
                <a:ea typeface="Calibri"/>
                <a:cs typeface="Calibri"/>
                <a:sym typeface="Calibri"/>
              </a:rPr>
              <a:t>timpul</a:t>
            </a:r>
            <a:r>
              <a:rPr lang="en-GB" sz="2000" dirty="0">
                <a:latin typeface="Calibri"/>
                <a:ea typeface="Calibri"/>
                <a:cs typeface="Calibri"/>
                <a:sym typeface="Calibri"/>
              </a:rPr>
              <a:t> </a:t>
            </a:r>
            <a:r>
              <a:rPr lang="en-GB" sz="2000" dirty="0" err="1">
                <a:latin typeface="Calibri"/>
                <a:ea typeface="Calibri"/>
                <a:cs typeface="Calibri"/>
                <a:sym typeface="Calibri"/>
              </a:rPr>
              <a:t>îndeplinirii</a:t>
            </a:r>
            <a:r>
              <a:rPr lang="en-GB" sz="2000" dirty="0">
                <a:latin typeface="Calibri"/>
                <a:ea typeface="Calibri"/>
                <a:cs typeface="Calibri"/>
                <a:sym typeface="Calibri"/>
              </a:rPr>
              <a:t> </a:t>
            </a:r>
            <a:r>
              <a:rPr lang="en-GB" sz="2000" dirty="0" err="1">
                <a:latin typeface="Calibri"/>
                <a:ea typeface="Calibri"/>
                <a:cs typeface="Calibri"/>
                <a:sym typeface="Calibri"/>
              </a:rPr>
              <a:t>sarcinii</a:t>
            </a:r>
            <a:r>
              <a:rPr lang="en-GB" sz="2000" dirty="0">
                <a:latin typeface="Calibri"/>
                <a:ea typeface="Calibri"/>
                <a:cs typeface="Calibri"/>
                <a:sym typeface="Calibri"/>
              </a:rPr>
              <a:t>, care </a:t>
            </a:r>
            <a:r>
              <a:rPr lang="en-GB" sz="2000" dirty="0" err="1">
                <a:latin typeface="Calibri"/>
                <a:ea typeface="Calibri"/>
                <a:cs typeface="Calibri"/>
                <a:sym typeface="Calibri"/>
              </a:rPr>
              <a:t>întărește</a:t>
            </a:r>
            <a:r>
              <a:rPr lang="en-GB" sz="2000" dirty="0">
                <a:latin typeface="Calibri"/>
                <a:ea typeface="Calibri"/>
                <a:cs typeface="Calibri"/>
                <a:sym typeface="Calibri"/>
              </a:rPr>
              <a:t> </a:t>
            </a:r>
            <a:r>
              <a:rPr lang="en-GB" sz="2000" dirty="0" err="1">
                <a:latin typeface="Calibri"/>
                <a:ea typeface="Calibri"/>
                <a:cs typeface="Calibri"/>
                <a:sym typeface="Calibri"/>
              </a:rPr>
              <a:t>repetarea</a:t>
            </a:r>
            <a:r>
              <a:rPr lang="en-GB" sz="2000" dirty="0">
                <a:latin typeface="Calibri"/>
                <a:ea typeface="Calibri"/>
                <a:cs typeface="Calibri"/>
                <a:sym typeface="Calibri"/>
              </a:rPr>
              <a:t> </a:t>
            </a:r>
            <a:r>
              <a:rPr lang="en-GB" sz="2000" dirty="0" err="1">
                <a:latin typeface="Calibri"/>
                <a:ea typeface="Calibri"/>
                <a:cs typeface="Calibri"/>
                <a:sym typeface="Calibri"/>
              </a:rPr>
              <a:t>acesteia</a:t>
            </a:r>
            <a:r>
              <a:rPr lang="en-GB" sz="2000" dirty="0">
                <a:latin typeface="Calibri"/>
                <a:ea typeface="Calibri"/>
                <a:cs typeface="Calibri"/>
                <a:sym typeface="Calibri"/>
              </a:rPr>
              <a:t>.</a:t>
            </a:r>
            <a:endParaRPr sz="20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2000" b="1" dirty="0">
                <a:latin typeface="Calibri"/>
                <a:ea typeface="Calibri"/>
                <a:cs typeface="Calibri"/>
                <a:sym typeface="Calibri"/>
              </a:rPr>
              <a:t>NEGATIV: </a:t>
            </a:r>
            <a:endParaRPr sz="2000" b="1" dirty="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2000" dirty="0">
                <a:latin typeface="Calibri"/>
                <a:ea typeface="Calibri"/>
                <a:cs typeface="Calibri"/>
                <a:sym typeface="Calibri"/>
              </a:rPr>
              <a:t>Se </a:t>
            </a:r>
            <a:r>
              <a:rPr lang="en-GB" sz="2000" dirty="0" err="1">
                <a:latin typeface="Calibri"/>
                <a:ea typeface="Calibri"/>
                <a:cs typeface="Calibri"/>
                <a:sym typeface="Calibri"/>
              </a:rPr>
              <a:t>referă</a:t>
            </a:r>
            <a:r>
              <a:rPr lang="en-GB" sz="2000" dirty="0">
                <a:latin typeface="Calibri"/>
                <a:ea typeface="Calibri"/>
                <a:cs typeface="Calibri"/>
                <a:sym typeface="Calibri"/>
              </a:rPr>
              <a:t> la </a:t>
            </a:r>
            <a:r>
              <a:rPr lang="en-GB" sz="2000" dirty="0" err="1">
                <a:latin typeface="Calibri"/>
                <a:ea typeface="Calibri"/>
                <a:cs typeface="Calibri"/>
                <a:sym typeface="Calibri"/>
              </a:rPr>
              <a:t>procesul</a:t>
            </a:r>
            <a:r>
              <a:rPr lang="en-GB" sz="2000" dirty="0">
                <a:latin typeface="Calibri"/>
                <a:ea typeface="Calibri"/>
                <a:cs typeface="Calibri"/>
                <a:sym typeface="Calibri"/>
              </a:rPr>
              <a:t> </a:t>
            </a:r>
            <a:r>
              <a:rPr lang="en-GB" sz="2000" dirty="0" err="1">
                <a:latin typeface="Calibri"/>
                <a:ea typeface="Calibri"/>
                <a:cs typeface="Calibri"/>
                <a:sym typeface="Calibri"/>
              </a:rPr>
              <a:t>prin</a:t>
            </a:r>
            <a:r>
              <a:rPr lang="en-GB" sz="2000" dirty="0">
                <a:latin typeface="Calibri"/>
                <a:ea typeface="Calibri"/>
                <a:cs typeface="Calibri"/>
                <a:sym typeface="Calibri"/>
              </a:rPr>
              <a:t> care o </a:t>
            </a:r>
            <a:r>
              <a:rPr lang="en-GB" sz="2000" dirty="0" err="1">
                <a:latin typeface="Calibri"/>
                <a:ea typeface="Calibri"/>
                <a:cs typeface="Calibri"/>
                <a:sym typeface="Calibri"/>
              </a:rPr>
              <a:t>persoană</a:t>
            </a:r>
            <a:r>
              <a:rPr lang="en-GB" sz="2000" dirty="0">
                <a:latin typeface="Calibri"/>
                <a:ea typeface="Calibri"/>
                <a:cs typeface="Calibri"/>
                <a:sym typeface="Calibri"/>
              </a:rPr>
              <a:t> </a:t>
            </a:r>
            <a:r>
              <a:rPr lang="en-GB" sz="2000" dirty="0" err="1">
                <a:latin typeface="Calibri"/>
                <a:ea typeface="Calibri"/>
                <a:cs typeface="Calibri"/>
                <a:sym typeface="Calibri"/>
              </a:rPr>
              <a:t>inițiază</a:t>
            </a:r>
            <a:r>
              <a:rPr lang="en-GB" sz="2000" dirty="0">
                <a:latin typeface="Calibri"/>
                <a:ea typeface="Calibri"/>
                <a:cs typeface="Calibri"/>
                <a:sym typeface="Calibri"/>
              </a:rPr>
              <a:t> </a:t>
            </a:r>
            <a:r>
              <a:rPr lang="en-GB" sz="2000" dirty="0" err="1">
                <a:latin typeface="Calibri"/>
                <a:ea typeface="Calibri"/>
                <a:cs typeface="Calibri"/>
                <a:sym typeface="Calibri"/>
              </a:rPr>
              <a:t>sau</a:t>
            </a:r>
            <a:r>
              <a:rPr lang="en-GB" sz="2000" dirty="0">
                <a:latin typeface="Calibri"/>
                <a:ea typeface="Calibri"/>
                <a:cs typeface="Calibri"/>
                <a:sym typeface="Calibri"/>
              </a:rPr>
              <a:t> </a:t>
            </a:r>
            <a:r>
              <a:rPr lang="en-GB" sz="2000" dirty="0" err="1">
                <a:latin typeface="Calibri"/>
                <a:ea typeface="Calibri"/>
                <a:cs typeface="Calibri"/>
                <a:sym typeface="Calibri"/>
              </a:rPr>
              <a:t>rămâne</a:t>
            </a:r>
            <a:r>
              <a:rPr lang="en-GB" sz="2000" dirty="0">
                <a:latin typeface="Calibri"/>
                <a:ea typeface="Calibri"/>
                <a:cs typeface="Calibri"/>
                <a:sym typeface="Calibri"/>
              </a:rPr>
              <a:t> </a:t>
            </a:r>
            <a:r>
              <a:rPr lang="en-GB" sz="2000" dirty="0" err="1">
                <a:latin typeface="Calibri"/>
                <a:ea typeface="Calibri"/>
                <a:cs typeface="Calibri"/>
                <a:sym typeface="Calibri"/>
              </a:rPr>
              <a:t>aderentă</a:t>
            </a:r>
            <a:r>
              <a:rPr lang="en-GB" sz="2000" dirty="0">
                <a:latin typeface="Calibri"/>
                <a:ea typeface="Calibri"/>
                <a:cs typeface="Calibri"/>
                <a:sym typeface="Calibri"/>
              </a:rPr>
              <a:t> la un </a:t>
            </a:r>
            <a:r>
              <a:rPr lang="en-GB" sz="2000" b="1" dirty="0" err="1">
                <a:latin typeface="Calibri"/>
                <a:ea typeface="Calibri"/>
                <a:cs typeface="Calibri"/>
                <a:sym typeface="Calibri"/>
              </a:rPr>
              <a:t>comportament</a:t>
            </a:r>
            <a:r>
              <a:rPr lang="en-GB" sz="2000" b="1" dirty="0">
                <a:latin typeface="Calibri"/>
                <a:ea typeface="Calibri"/>
                <a:cs typeface="Calibri"/>
                <a:sym typeface="Calibri"/>
              </a:rPr>
              <a:t> </a:t>
            </a:r>
            <a:r>
              <a:rPr lang="en-GB" sz="2000" b="1" dirty="0" err="1">
                <a:latin typeface="Calibri"/>
                <a:ea typeface="Calibri"/>
                <a:cs typeface="Calibri"/>
                <a:sym typeface="Calibri"/>
              </a:rPr>
              <a:t>pentru</a:t>
            </a:r>
            <a:r>
              <a:rPr lang="en-GB" sz="2000" b="1" dirty="0">
                <a:latin typeface="Calibri"/>
                <a:ea typeface="Calibri"/>
                <a:cs typeface="Calibri"/>
                <a:sym typeface="Calibri"/>
              </a:rPr>
              <a:t> a </a:t>
            </a:r>
            <a:r>
              <a:rPr lang="en-GB" sz="2000" b="1" dirty="0" err="1">
                <a:latin typeface="Calibri"/>
                <a:ea typeface="Calibri"/>
                <a:cs typeface="Calibri"/>
                <a:sym typeface="Calibri"/>
              </a:rPr>
              <a:t>evita</a:t>
            </a:r>
            <a:r>
              <a:rPr lang="en-GB" sz="2000" b="1" dirty="0">
                <a:latin typeface="Calibri"/>
                <a:ea typeface="Calibri"/>
                <a:cs typeface="Calibri"/>
                <a:sym typeface="Calibri"/>
              </a:rPr>
              <a:t> o </a:t>
            </a:r>
            <a:r>
              <a:rPr lang="en-GB" sz="2000" b="1" dirty="0" err="1">
                <a:latin typeface="Calibri"/>
                <a:ea typeface="Calibri"/>
                <a:cs typeface="Calibri"/>
                <a:sym typeface="Calibri"/>
              </a:rPr>
              <a:t>consecință</a:t>
            </a:r>
            <a:r>
              <a:rPr lang="en-GB" sz="2000" b="1" dirty="0">
                <a:latin typeface="Calibri"/>
                <a:ea typeface="Calibri"/>
                <a:cs typeface="Calibri"/>
                <a:sym typeface="Calibri"/>
              </a:rPr>
              <a:t> </a:t>
            </a:r>
            <a:r>
              <a:rPr lang="en-GB" sz="2000" b="1" dirty="0" err="1">
                <a:latin typeface="Calibri"/>
                <a:ea typeface="Calibri"/>
                <a:cs typeface="Calibri"/>
                <a:sym typeface="Calibri"/>
              </a:rPr>
              <a:t>neplăcută</a:t>
            </a:r>
            <a:r>
              <a:rPr lang="en-GB" sz="2000" b="1" dirty="0">
                <a:latin typeface="Calibri"/>
                <a:ea typeface="Calibri"/>
                <a:cs typeface="Calibri"/>
                <a:sym typeface="Calibri"/>
              </a:rPr>
              <a:t>, fie </a:t>
            </a:r>
            <a:r>
              <a:rPr lang="en-GB" sz="2000" b="1" dirty="0" err="1">
                <a:latin typeface="Calibri"/>
                <a:ea typeface="Calibri"/>
                <a:cs typeface="Calibri"/>
                <a:sym typeface="Calibri"/>
              </a:rPr>
              <a:t>externă</a:t>
            </a:r>
            <a:r>
              <a:rPr lang="en-GB" sz="2000" b="1" dirty="0">
                <a:latin typeface="Calibri"/>
                <a:ea typeface="Calibri"/>
                <a:cs typeface="Calibri"/>
                <a:sym typeface="Calibri"/>
              </a:rPr>
              <a:t> </a:t>
            </a:r>
            <a:r>
              <a:rPr lang="en-GB" sz="2000" dirty="0">
                <a:latin typeface="Calibri"/>
                <a:ea typeface="Calibri"/>
                <a:cs typeface="Calibri"/>
                <a:sym typeface="Calibri"/>
              </a:rPr>
              <a:t>(</a:t>
            </a:r>
            <a:r>
              <a:rPr lang="en-GB" sz="2000" dirty="0" err="1">
                <a:latin typeface="Calibri"/>
                <a:ea typeface="Calibri"/>
                <a:cs typeface="Calibri"/>
                <a:sym typeface="Calibri"/>
              </a:rPr>
              <a:t>pedeapsă</a:t>
            </a:r>
            <a:r>
              <a:rPr lang="en-GB" sz="2000" dirty="0">
                <a:latin typeface="Calibri"/>
                <a:ea typeface="Calibri"/>
                <a:cs typeface="Calibri"/>
                <a:sym typeface="Calibri"/>
              </a:rPr>
              <a:t>, </a:t>
            </a:r>
            <a:r>
              <a:rPr lang="en-GB" sz="2000" dirty="0" err="1">
                <a:latin typeface="Calibri"/>
                <a:ea typeface="Calibri"/>
                <a:cs typeface="Calibri"/>
                <a:sym typeface="Calibri"/>
              </a:rPr>
              <a:t>umilință</a:t>
            </a:r>
            <a:r>
              <a:rPr lang="en-GB" sz="2000" dirty="0">
                <a:latin typeface="Calibri"/>
                <a:ea typeface="Calibri"/>
                <a:cs typeface="Calibri"/>
                <a:sym typeface="Calibri"/>
              </a:rPr>
              <a:t> etc.), fie </a:t>
            </a:r>
            <a:r>
              <a:rPr lang="en-GB" sz="2000" b="1" dirty="0" err="1">
                <a:latin typeface="Calibri"/>
                <a:ea typeface="Calibri"/>
                <a:cs typeface="Calibri"/>
                <a:sym typeface="Calibri"/>
              </a:rPr>
              <a:t>internă</a:t>
            </a:r>
            <a:r>
              <a:rPr lang="en-GB" sz="2000" b="1" dirty="0">
                <a:latin typeface="Calibri"/>
                <a:ea typeface="Calibri"/>
                <a:cs typeface="Calibri"/>
                <a:sym typeface="Calibri"/>
              </a:rPr>
              <a:t> (</a:t>
            </a:r>
            <a:r>
              <a:rPr lang="en-GB" sz="2000" b="1" dirty="0" err="1">
                <a:latin typeface="Calibri"/>
                <a:ea typeface="Calibri"/>
                <a:cs typeface="Calibri"/>
                <a:sym typeface="Calibri"/>
              </a:rPr>
              <a:t>evitarea</a:t>
            </a:r>
            <a:r>
              <a:rPr lang="en-GB" sz="2000" b="1" dirty="0">
                <a:latin typeface="Calibri"/>
                <a:ea typeface="Calibri"/>
                <a:cs typeface="Calibri"/>
                <a:sym typeface="Calibri"/>
              </a:rPr>
              <a:t> </a:t>
            </a:r>
            <a:r>
              <a:rPr lang="en-GB" sz="2000" b="1" dirty="0" err="1">
                <a:latin typeface="Calibri"/>
                <a:ea typeface="Calibri"/>
                <a:cs typeface="Calibri"/>
                <a:sym typeface="Calibri"/>
              </a:rPr>
              <a:t>sentimentului</a:t>
            </a:r>
            <a:r>
              <a:rPr lang="en-GB" sz="2000" b="1" dirty="0">
                <a:latin typeface="Calibri"/>
                <a:ea typeface="Calibri"/>
                <a:cs typeface="Calibri"/>
                <a:sym typeface="Calibri"/>
              </a:rPr>
              <a:t> de </a:t>
            </a:r>
            <a:r>
              <a:rPr lang="en-GB" sz="2000" b="1" dirty="0" err="1">
                <a:latin typeface="Calibri"/>
                <a:ea typeface="Calibri"/>
                <a:cs typeface="Calibri"/>
                <a:sym typeface="Calibri"/>
              </a:rPr>
              <a:t>frustrare</a:t>
            </a:r>
            <a:r>
              <a:rPr lang="en-GB" sz="2000" b="1" dirty="0">
                <a:latin typeface="Calibri"/>
                <a:ea typeface="Calibri"/>
                <a:cs typeface="Calibri"/>
                <a:sym typeface="Calibri"/>
              </a:rPr>
              <a:t> </a:t>
            </a:r>
            <a:r>
              <a:rPr lang="en-GB" sz="2000" b="1" dirty="0" err="1">
                <a:latin typeface="Calibri"/>
                <a:ea typeface="Calibri"/>
                <a:cs typeface="Calibri"/>
                <a:sym typeface="Calibri"/>
              </a:rPr>
              <a:t>sau</a:t>
            </a:r>
            <a:r>
              <a:rPr lang="en-GB" sz="2000" b="1" dirty="0">
                <a:latin typeface="Calibri"/>
                <a:ea typeface="Calibri"/>
                <a:cs typeface="Calibri"/>
                <a:sym typeface="Calibri"/>
              </a:rPr>
              <a:t> de </a:t>
            </a:r>
            <a:r>
              <a:rPr lang="en-GB" sz="2000" b="1" dirty="0" err="1">
                <a:latin typeface="Calibri"/>
                <a:ea typeface="Calibri"/>
                <a:cs typeface="Calibri"/>
                <a:sym typeface="Calibri"/>
              </a:rPr>
              <a:t>eșec</a:t>
            </a:r>
            <a:r>
              <a:rPr lang="en-GB" sz="2000" b="1" dirty="0">
                <a:latin typeface="Calibri"/>
                <a:ea typeface="Calibri"/>
                <a:cs typeface="Calibri"/>
                <a:sym typeface="Calibri"/>
              </a:rPr>
              <a:t>).</a:t>
            </a:r>
            <a:endParaRPr sz="2000" b="1" dirty="0">
              <a:latin typeface="Calibri"/>
              <a:ea typeface="Calibri"/>
              <a:cs typeface="Calibri"/>
              <a:sym typeface="Calibri"/>
            </a:endParaRPr>
          </a:p>
          <a:p>
            <a:pPr marL="0" marR="0" lvl="0" indent="0" algn="just" rtl="0">
              <a:lnSpc>
                <a:spcPct val="115000"/>
              </a:lnSpc>
              <a:spcBef>
                <a:spcPts val="600"/>
              </a:spcBef>
              <a:spcAft>
                <a:spcPts val="0"/>
              </a:spcAft>
              <a:buClr>
                <a:srgbClr val="000000"/>
              </a:buClr>
              <a:buSzPts val="1400"/>
              <a:buFont typeface="Arial"/>
              <a:buNone/>
            </a:pPr>
            <a:endParaRPr sz="1400" b="1" i="0" u="none" strike="noStrike" cap="none" dirty="0">
              <a:solidFill>
                <a:srgbClr val="000000"/>
              </a:solidFill>
            </a:endParaRPr>
          </a:p>
        </p:txBody>
      </p:sp>
      <p:pic>
        <p:nvPicPr>
          <p:cNvPr id="542" name="Google Shape;542;p15" descr="Una caricatura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1599" y="2323705"/>
            <a:ext cx="2816971" cy="3370664"/>
          </a:xfrm>
          <a:prstGeom prst="rect">
            <a:avLst/>
          </a:prstGeom>
          <a:noFill/>
          <a:ln>
            <a:noFill/>
          </a:ln>
        </p:spPr>
      </p:pic>
      <p:sp>
        <p:nvSpPr>
          <p:cNvPr id="543" name="Google Shape;543;p15"/>
          <p:cNvSpPr/>
          <p:nvPr/>
        </p:nvSpPr>
        <p:spPr>
          <a:xfrm>
            <a:off x="875880" y="4011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animEffect transition="in" filter="fade">
                                      <p:cBhvr>
                                        <p:cTn id="7" dur="1000"/>
                                        <p:tgtEl>
                                          <p:spTgt spid="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1">
                                            <p:txEl>
                                              <p:pRg st="1" end="1"/>
                                            </p:txEl>
                                          </p:spTgt>
                                        </p:tgtEl>
                                        <p:attrNameLst>
                                          <p:attrName>style.visibility</p:attrName>
                                        </p:attrNameLst>
                                      </p:cBhvr>
                                      <p:to>
                                        <p:strVal val="visible"/>
                                      </p:to>
                                    </p:set>
                                    <p:animEffect transition="in" filter="fade">
                                      <p:cBhvr>
                                        <p:cTn id="12" dur="1000"/>
                                        <p:tgtEl>
                                          <p:spTgt spid="5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1">
                                            <p:txEl>
                                              <p:pRg st="3" end="3"/>
                                            </p:txEl>
                                          </p:spTgt>
                                        </p:tgtEl>
                                        <p:attrNameLst>
                                          <p:attrName>style.visibility</p:attrName>
                                        </p:attrNameLst>
                                      </p:cBhvr>
                                      <p:to>
                                        <p:strVal val="visible"/>
                                      </p:to>
                                    </p:set>
                                    <p:animEffect transition="in" filter="fade">
                                      <p:cBhvr>
                                        <p:cTn id="17" dur="1000"/>
                                        <p:tgtEl>
                                          <p:spTgt spid="5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1">
                                            <p:txEl>
                                              <p:pRg st="4" end="4"/>
                                            </p:txEl>
                                          </p:spTgt>
                                        </p:tgtEl>
                                        <p:attrNameLst>
                                          <p:attrName>style.visibility</p:attrName>
                                        </p:attrNameLst>
                                      </p:cBhvr>
                                      <p:to>
                                        <p:strVal val="visible"/>
                                      </p:to>
                                    </p:set>
                                    <p:animEffect transition="in" filter="fade">
                                      <p:cBhvr>
                                        <p:cTn id="22" dur="1000"/>
                                        <p:tgtEl>
                                          <p:spTgt spid="5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47"/>
        <p:cNvGrpSpPr/>
        <p:nvPr/>
      </p:nvGrpSpPr>
      <p:grpSpPr>
        <a:xfrm>
          <a:off x="0" y="0"/>
          <a:ext cx="0" cy="0"/>
          <a:chOff x="0" y="0"/>
          <a:chExt cx="0" cy="0"/>
        </a:xfrm>
      </p:grpSpPr>
      <p:sp>
        <p:nvSpPr>
          <p:cNvPr id="548" name="Google Shape;548;p16"/>
          <p:cNvSpPr/>
          <p:nvPr/>
        </p:nvSpPr>
        <p:spPr>
          <a:xfrm>
            <a:off x="246712" y="307214"/>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err="1">
                <a:solidFill>
                  <a:srgbClr val="FAB632"/>
                </a:solidFill>
                <a:latin typeface="Calibri"/>
                <a:ea typeface="Calibri"/>
                <a:cs typeface="Calibri"/>
                <a:sym typeface="Calibri"/>
              </a:rPr>
              <a:t>Unitatea</a:t>
            </a:r>
            <a:r>
              <a:rPr lang="en-GB" sz="3600" b="1" i="0" u="none" strike="noStrike" cap="none" dirty="0">
                <a:solidFill>
                  <a:srgbClr val="FAB632"/>
                </a:solidFill>
                <a:latin typeface="Calibri"/>
                <a:ea typeface="Calibri"/>
                <a:cs typeface="Calibri"/>
                <a:sym typeface="Calibri"/>
              </a:rPr>
              <a:t> 2: </a:t>
            </a:r>
            <a:r>
              <a:rPr lang="ro-RO" sz="3600" b="1" dirty="0">
                <a:solidFill>
                  <a:srgbClr val="FAB632"/>
                </a:solidFill>
                <a:latin typeface="Calibri"/>
                <a:ea typeface="Calibri"/>
                <a:cs typeface="Calibri"/>
                <a:sym typeface="Calibri"/>
              </a:rPr>
              <a:t>Motivația</a:t>
            </a:r>
            <a:endParaRPr sz="3600" b="0" i="0" u="none" strike="noStrike" cap="none" dirty="0">
              <a:solidFill>
                <a:srgbClr val="000000"/>
              </a:solidFill>
              <a:latin typeface="Arial"/>
              <a:ea typeface="Arial"/>
              <a:cs typeface="Arial"/>
              <a:sym typeface="Arial"/>
            </a:endParaRPr>
          </a:p>
        </p:txBody>
      </p:sp>
      <p:sp>
        <p:nvSpPr>
          <p:cNvPr id="549" name="Google Shape;549;p16"/>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550" name="Google Shape;550;p16"/>
          <p:cNvSpPr/>
          <p:nvPr/>
        </p:nvSpPr>
        <p:spPr>
          <a:xfrm>
            <a:off x="246712" y="1150417"/>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3: </a:t>
            </a:r>
            <a:r>
              <a:rPr lang="en-GB" sz="2400">
                <a:solidFill>
                  <a:srgbClr val="21B4A9"/>
                </a:solidFill>
                <a:latin typeface="Calibri"/>
                <a:ea typeface="Calibri"/>
                <a:cs typeface="Calibri"/>
                <a:sym typeface="Calibri"/>
              </a:rPr>
              <a:t>Ciclul motivației</a:t>
            </a:r>
            <a:endParaRPr sz="2400" b="0" i="0" u="none" strike="noStrike" cap="none">
              <a:solidFill>
                <a:srgbClr val="000000"/>
              </a:solidFill>
              <a:latin typeface="Arial"/>
              <a:ea typeface="Arial"/>
              <a:cs typeface="Arial"/>
              <a:sym typeface="Arial"/>
            </a:endParaRPr>
          </a:p>
        </p:txBody>
      </p:sp>
      <p:grpSp>
        <p:nvGrpSpPr>
          <p:cNvPr id="551" name="Google Shape;551;p16"/>
          <p:cNvGrpSpPr/>
          <p:nvPr/>
        </p:nvGrpSpPr>
        <p:grpSpPr>
          <a:xfrm>
            <a:off x="6127925" y="1606823"/>
            <a:ext cx="4654775" cy="3979709"/>
            <a:chOff x="2820225" y="891450"/>
            <a:chExt cx="3175200" cy="3175200"/>
          </a:xfrm>
        </p:grpSpPr>
        <p:sp>
          <p:nvSpPr>
            <p:cNvPr id="552" name="Google Shape;552;p16"/>
            <p:cNvSpPr/>
            <p:nvPr/>
          </p:nvSpPr>
          <p:spPr>
            <a:xfrm rot="10800000">
              <a:off x="2820225" y="891450"/>
              <a:ext cx="3175200" cy="3175200"/>
            </a:xfrm>
            <a:prstGeom prst="blockArc">
              <a:avLst>
                <a:gd name="adj1" fmla="val 5399801"/>
                <a:gd name="adj2" fmla="val 3012680"/>
                <a:gd name="adj3" fmla="val 693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3" name="Google Shape;553;p16"/>
            <p:cNvSpPr/>
            <p:nvPr/>
          </p:nvSpPr>
          <p:spPr>
            <a:xfrm rot="10800000">
              <a:off x="3175023" y="1179900"/>
              <a:ext cx="450600" cy="4506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54" name="Google Shape;554;p16"/>
          <p:cNvSpPr/>
          <p:nvPr/>
        </p:nvSpPr>
        <p:spPr>
          <a:xfrm>
            <a:off x="7470576" y="1230923"/>
            <a:ext cx="2184000"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ECHILIBRU INTERN</a:t>
            </a:r>
            <a:endParaRPr b="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b="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b="1">
              <a:solidFill>
                <a:schemeClr val="lt1"/>
              </a:solidFill>
              <a:latin typeface="Calibri"/>
              <a:ea typeface="Calibri"/>
              <a:cs typeface="Calibri"/>
              <a:sym typeface="Calibri"/>
            </a:endParaRPr>
          </a:p>
        </p:txBody>
      </p:sp>
      <p:sp>
        <p:nvSpPr>
          <p:cNvPr id="555" name="Google Shape;555;p16"/>
          <p:cNvSpPr/>
          <p:nvPr/>
        </p:nvSpPr>
        <p:spPr>
          <a:xfrm>
            <a:off x="5236521" y="4511210"/>
            <a:ext cx="2072100" cy="6297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ACȚIUNE</a:t>
            </a:r>
            <a:endParaRPr sz="1800" b="1" i="0" u="none" strike="noStrike" cap="none">
              <a:solidFill>
                <a:schemeClr val="lt1"/>
              </a:solidFill>
              <a:latin typeface="Calibri"/>
              <a:ea typeface="Calibri"/>
              <a:cs typeface="Calibri"/>
              <a:sym typeface="Calibri"/>
            </a:endParaRPr>
          </a:p>
        </p:txBody>
      </p:sp>
      <p:sp>
        <p:nvSpPr>
          <p:cNvPr id="556" name="Google Shape;556;p16"/>
          <p:cNvSpPr/>
          <p:nvPr/>
        </p:nvSpPr>
        <p:spPr>
          <a:xfrm>
            <a:off x="9551100" y="4511210"/>
            <a:ext cx="2072100"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NEVOIE</a:t>
            </a:r>
            <a:endParaRPr sz="1400" b="1" i="0" u="none" strike="noStrike" cap="none">
              <a:solidFill>
                <a:schemeClr val="lt1"/>
              </a:solidFill>
              <a:latin typeface="Calibri"/>
              <a:ea typeface="Calibri"/>
              <a:cs typeface="Calibri"/>
              <a:sym typeface="Calibri"/>
            </a:endParaRPr>
          </a:p>
        </p:txBody>
      </p:sp>
      <p:sp>
        <p:nvSpPr>
          <p:cNvPr id="557" name="Google Shape;557;p16"/>
          <p:cNvSpPr/>
          <p:nvPr/>
        </p:nvSpPr>
        <p:spPr>
          <a:xfrm>
            <a:off x="7674588" y="5211525"/>
            <a:ext cx="1694100" cy="6297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TENSIUNE</a:t>
            </a:r>
            <a:endParaRPr sz="1800" b="1" i="0" u="none" strike="noStrike" cap="none">
              <a:solidFill>
                <a:schemeClr val="lt1"/>
              </a:solidFill>
              <a:latin typeface="Calibri"/>
              <a:ea typeface="Calibri"/>
              <a:cs typeface="Calibri"/>
              <a:sym typeface="Calibri"/>
            </a:endParaRPr>
          </a:p>
        </p:txBody>
      </p:sp>
      <p:sp>
        <p:nvSpPr>
          <p:cNvPr id="558" name="Google Shape;558;p16"/>
          <p:cNvSpPr/>
          <p:nvPr/>
        </p:nvSpPr>
        <p:spPr>
          <a:xfrm>
            <a:off x="9692100" y="2407950"/>
            <a:ext cx="2389086"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dirty="0">
                <a:solidFill>
                  <a:schemeClr val="lt1"/>
                </a:solidFill>
                <a:latin typeface="Calibri"/>
                <a:ea typeface="Calibri"/>
                <a:cs typeface="Calibri"/>
                <a:sym typeface="Calibri"/>
              </a:rPr>
              <a:t>STIMUL</a:t>
            </a:r>
            <a:r>
              <a:rPr lang="ro-RO" b="1" dirty="0">
                <a:solidFill>
                  <a:schemeClr val="lt1"/>
                </a:solidFill>
                <a:latin typeface="Calibri"/>
                <a:ea typeface="Calibri"/>
                <a:cs typeface="Calibri"/>
                <a:sym typeface="Calibri"/>
              </a:rPr>
              <a:t>I</a:t>
            </a:r>
            <a:endParaRPr sz="1800" b="1" i="0" u="none" strike="noStrike" cap="none" dirty="0">
              <a:solidFill>
                <a:schemeClr val="lt1"/>
              </a:solidFill>
              <a:latin typeface="Calibri"/>
              <a:ea typeface="Calibri"/>
              <a:cs typeface="Calibri"/>
              <a:sym typeface="Calibri"/>
            </a:endParaRPr>
          </a:p>
        </p:txBody>
      </p:sp>
      <p:sp>
        <p:nvSpPr>
          <p:cNvPr id="559" name="Google Shape;559;p16"/>
          <p:cNvSpPr/>
          <p:nvPr/>
        </p:nvSpPr>
        <p:spPr>
          <a:xfrm>
            <a:off x="4829439" y="2407761"/>
            <a:ext cx="2211638" cy="751799"/>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SATISFACȚIE</a:t>
            </a:r>
            <a:endParaRPr sz="1400" b="1" i="0" u="none" strike="noStrike" cap="none">
              <a:solidFill>
                <a:schemeClr val="lt1"/>
              </a:solidFill>
              <a:latin typeface="Calibri"/>
              <a:ea typeface="Calibri"/>
              <a:cs typeface="Calibri"/>
              <a:sym typeface="Calibri"/>
            </a:endParaRPr>
          </a:p>
        </p:txBody>
      </p:sp>
      <p:pic>
        <p:nvPicPr>
          <p:cNvPr id="560" name="Google Shape;560;p16"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36313" y="2347771"/>
            <a:ext cx="3252525" cy="2373607"/>
          </a:xfrm>
          <a:prstGeom prst="rect">
            <a:avLst/>
          </a:prstGeom>
          <a:noFill/>
          <a:ln>
            <a:noFill/>
          </a:ln>
        </p:spPr>
      </p:pic>
      <p:sp>
        <p:nvSpPr>
          <p:cNvPr id="561" name="Google Shape;561;p16"/>
          <p:cNvSpPr txBox="1"/>
          <p:nvPr/>
        </p:nvSpPr>
        <p:spPr>
          <a:xfrm>
            <a:off x="652741" y="2152547"/>
            <a:ext cx="3854215" cy="2260467"/>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1100"/>
              </a:spcBef>
              <a:spcAft>
                <a:spcPts val="0"/>
              </a:spcAft>
              <a:buClr>
                <a:srgbClr val="000000"/>
              </a:buClr>
              <a:buSzPts val="1800"/>
              <a:buFont typeface="Arial"/>
              <a:buNone/>
            </a:pPr>
            <a:r>
              <a:rPr lang="en-GB" sz="1800" b="1" dirty="0" err="1">
                <a:solidFill>
                  <a:schemeClr val="dk1"/>
                </a:solidFill>
                <a:latin typeface="Calibri"/>
                <a:ea typeface="Calibri"/>
                <a:cs typeface="Calibri"/>
                <a:sym typeface="Calibri"/>
              </a:rPr>
              <a:t>Pentru</a:t>
            </a:r>
            <a:r>
              <a:rPr lang="en-GB" sz="1800" b="1" dirty="0">
                <a:solidFill>
                  <a:schemeClr val="dk1"/>
                </a:solidFill>
                <a:latin typeface="Calibri"/>
                <a:ea typeface="Calibri"/>
                <a:cs typeface="Calibri"/>
                <a:sym typeface="Calibri"/>
              </a:rPr>
              <a:t> a ne </a:t>
            </a:r>
            <a:r>
              <a:rPr lang="en-GB" sz="1800" b="1" dirty="0" err="1">
                <a:solidFill>
                  <a:schemeClr val="dk1"/>
                </a:solidFill>
                <a:latin typeface="Calibri"/>
                <a:ea typeface="Calibri"/>
                <a:cs typeface="Calibri"/>
                <a:sym typeface="Calibri"/>
              </a:rPr>
              <a:t>îmbunătăți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motivația</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trebuie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să</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promovăm</a:t>
            </a:r>
            <a:r>
              <a:rPr lang="en-GB" sz="1800" b="1" dirty="0">
                <a:solidFill>
                  <a:schemeClr val="dk1"/>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a:p>
            <a:pPr marL="0" marR="0" lvl="0" indent="180000" algn="just" rtl="0">
              <a:lnSpc>
                <a:spcPct val="100000"/>
              </a:lnSpc>
              <a:spcBef>
                <a:spcPts val="1100"/>
              </a:spcBef>
              <a:spcAft>
                <a:spcPts val="0"/>
              </a:spcAft>
              <a:buClr>
                <a:srgbClr val="000000"/>
              </a:buClr>
              <a:buSzPts val="1800"/>
              <a:buFont typeface="Arial"/>
              <a:buNone/>
            </a:pPr>
            <a:r>
              <a:rPr lang="en-GB" sz="1800" dirty="0" err="1">
                <a:solidFill>
                  <a:schemeClr val="dk1"/>
                </a:solidFill>
                <a:latin typeface="Calibri"/>
                <a:ea typeface="Calibri"/>
                <a:cs typeface="Calibri"/>
                <a:sym typeface="Calibri"/>
              </a:rPr>
              <a:t>Pozitivitate</a:t>
            </a:r>
            <a:endParaRPr sz="1400" b="0" i="0" u="none" strike="noStrike" cap="none" dirty="0">
              <a:solidFill>
                <a:srgbClr val="000000"/>
              </a:solidFill>
              <a:latin typeface="Arial"/>
              <a:ea typeface="Arial"/>
              <a:cs typeface="Arial"/>
              <a:sym typeface="Arial"/>
            </a:endParaRPr>
          </a:p>
          <a:p>
            <a:pPr marL="0" marR="0" lvl="0" indent="180000" algn="just" rtl="0">
              <a:lnSpc>
                <a:spcPct val="100000"/>
              </a:lnSpc>
              <a:spcBef>
                <a:spcPts val="110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r>
              <a:rPr lang="en-GB" sz="1800" dirty="0" err="1">
                <a:solidFill>
                  <a:schemeClr val="dk1"/>
                </a:solidFill>
                <a:latin typeface="Calibri"/>
                <a:ea typeface="Calibri"/>
                <a:cs typeface="Calibri"/>
                <a:sym typeface="Calibri"/>
              </a:rPr>
              <a:t>Angajament</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responsabilitate</a:t>
            </a:r>
            <a:endParaRPr sz="1800" dirty="0">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180000" algn="just" rtl="0">
              <a:lnSpc>
                <a:spcPct val="100000"/>
              </a:lnSpc>
              <a:spcBef>
                <a:spcPts val="0"/>
              </a:spcBef>
              <a:spcAft>
                <a:spcPts val="0"/>
              </a:spcAft>
              <a:buClr>
                <a:srgbClr val="000000"/>
              </a:buClr>
              <a:buSzPts val="1800"/>
              <a:buFont typeface="Arial"/>
              <a:buNone/>
            </a:pPr>
            <a:r>
              <a:rPr lang="en-GB" sz="1800" dirty="0" err="1">
                <a:solidFill>
                  <a:schemeClr val="dk1"/>
                </a:solidFill>
                <a:latin typeface="Calibri"/>
                <a:ea typeface="Calibri"/>
                <a:cs typeface="Calibri"/>
                <a:sym typeface="Calibri"/>
              </a:rPr>
              <a:t>Companie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și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suport</a:t>
            </a:r>
            <a:endParaRPr sz="18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110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62" name="Google Shape;562;p16"/>
          <p:cNvSpPr/>
          <p:nvPr/>
        </p:nvSpPr>
        <p:spPr>
          <a:xfrm>
            <a:off x="460741" y="3043706"/>
            <a:ext cx="192000" cy="17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6"/>
          <p:cNvSpPr/>
          <p:nvPr/>
        </p:nvSpPr>
        <p:spPr>
          <a:xfrm>
            <a:off x="445813" y="3640734"/>
            <a:ext cx="192000" cy="1752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6"/>
          <p:cNvSpPr/>
          <p:nvPr/>
        </p:nvSpPr>
        <p:spPr>
          <a:xfrm>
            <a:off x="445779" y="4162535"/>
            <a:ext cx="192000" cy="1752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6"/>
          <p:cNvSpPr/>
          <p:nvPr/>
        </p:nvSpPr>
        <p:spPr>
          <a:xfrm>
            <a:off x="322872" y="2059648"/>
            <a:ext cx="4292100" cy="2738700"/>
          </a:xfrm>
          <a:prstGeom prst="rect">
            <a:avLst/>
          </a:prstGeom>
          <a:noFill/>
          <a:ln w="25400" cap="flat" cmpd="sng">
            <a:solidFill>
              <a:srgbClr val="1C8C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3"/>
          <p:cNvSpPr/>
          <p:nvPr/>
        </p:nvSpPr>
        <p:spPr>
          <a:xfrm>
            <a:off x="2362850" y="1424050"/>
            <a:ext cx="4650600" cy="4153530"/>
          </a:xfrm>
          <a:prstGeom prst="rect">
            <a:avLst/>
          </a:prstGeom>
          <a:noFill/>
          <a:ln>
            <a:noFill/>
          </a:ln>
        </p:spPr>
        <p:txBody>
          <a:bodyPr spcFirstLastPara="1" wrap="square" lIns="90000" tIns="45000" rIns="90000" bIns="45000"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GB" sz="1600" dirty="0">
                <a:latin typeface="Calibri"/>
                <a:ea typeface="Calibri"/>
                <a:cs typeface="Calibri"/>
                <a:sym typeface="Calibri"/>
              </a:rPr>
              <a:t>Ce </a:t>
            </a:r>
            <a:r>
              <a:rPr lang="en-GB" sz="1600" dirty="0" err="1">
                <a:latin typeface="Calibri"/>
                <a:ea typeface="Calibri"/>
                <a:cs typeface="Calibri"/>
                <a:sym typeface="Calibri"/>
              </a:rPr>
              <a:t>este</a:t>
            </a:r>
            <a:r>
              <a:rPr lang="en-GB" sz="1600" dirty="0">
                <a:latin typeface="Calibri"/>
                <a:ea typeface="Calibri"/>
                <a:cs typeface="Calibri"/>
                <a:sym typeface="Calibri"/>
              </a:rPr>
              <a:t> </a:t>
            </a:r>
            <a:r>
              <a:rPr lang="en-GB" sz="1600" dirty="0" err="1">
                <a:latin typeface="Calibri"/>
                <a:ea typeface="Calibri"/>
                <a:cs typeface="Calibri"/>
                <a:sym typeface="Calibri"/>
              </a:rPr>
              <a:t>stima</a:t>
            </a:r>
            <a:r>
              <a:rPr lang="en-GB" sz="1600" dirty="0">
                <a:latin typeface="Calibri"/>
                <a:ea typeface="Calibri"/>
                <a:cs typeface="Calibri"/>
                <a:sym typeface="Calibri"/>
              </a:rPr>
              <a:t> de sine?</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dirty="0" err="1">
                <a:latin typeface="Calibri"/>
                <a:ea typeface="Calibri"/>
                <a:cs typeface="Calibri"/>
                <a:sym typeface="Calibri"/>
              </a:rPr>
              <a:t>Componentele</a:t>
            </a:r>
            <a:r>
              <a:rPr lang="en-GB" sz="1600" dirty="0">
                <a:latin typeface="Calibri"/>
                <a:ea typeface="Calibri"/>
                <a:cs typeface="Calibri"/>
                <a:sym typeface="Calibri"/>
              </a:rPr>
              <a:t> </a:t>
            </a:r>
            <a:r>
              <a:rPr lang="en-GB" sz="1600" dirty="0" err="1">
                <a:latin typeface="Calibri"/>
                <a:ea typeface="Calibri"/>
                <a:cs typeface="Calibri"/>
                <a:sym typeface="Calibri"/>
              </a:rPr>
              <a:t>stimei</a:t>
            </a:r>
            <a:r>
              <a:rPr lang="en-GB" sz="1600" dirty="0">
                <a:latin typeface="Calibri"/>
                <a:ea typeface="Calibri"/>
                <a:cs typeface="Calibri"/>
                <a:sym typeface="Calibri"/>
              </a:rPr>
              <a:t> de sine</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dirty="0" err="1">
                <a:latin typeface="Calibri"/>
                <a:ea typeface="Calibri"/>
                <a:cs typeface="Calibri"/>
                <a:sym typeface="Calibri"/>
              </a:rPr>
              <a:t>Bariere</a:t>
            </a:r>
            <a:r>
              <a:rPr lang="en-GB" sz="1600" dirty="0">
                <a:latin typeface="Calibri"/>
                <a:ea typeface="Calibri"/>
                <a:cs typeface="Calibri"/>
                <a:sym typeface="Calibri"/>
              </a:rPr>
              <a:t> de gen </a:t>
            </a:r>
            <a:r>
              <a:rPr lang="en-GB" sz="1600" dirty="0" err="1">
                <a:latin typeface="Calibri"/>
                <a:ea typeface="Calibri"/>
                <a:cs typeface="Calibri"/>
                <a:sym typeface="Calibri"/>
              </a:rPr>
              <a:t>în</a:t>
            </a:r>
            <a:r>
              <a:rPr lang="en-GB" sz="1600" dirty="0">
                <a:latin typeface="Calibri"/>
                <a:ea typeface="Calibri"/>
                <a:cs typeface="Calibri"/>
                <a:sym typeface="Calibri"/>
              </a:rPr>
              <a:t> </a:t>
            </a:r>
            <a:r>
              <a:rPr lang="en-GB" sz="1600" dirty="0" err="1">
                <a:latin typeface="Calibri"/>
                <a:ea typeface="Calibri"/>
                <a:cs typeface="Calibri"/>
                <a:sym typeface="Calibri"/>
              </a:rPr>
              <a:t>calea</a:t>
            </a:r>
            <a:r>
              <a:rPr lang="en-GB" sz="1600" dirty="0">
                <a:latin typeface="Calibri"/>
                <a:ea typeface="Calibri"/>
                <a:cs typeface="Calibri"/>
                <a:sym typeface="Calibri"/>
              </a:rPr>
              <a:t> </a:t>
            </a:r>
            <a:r>
              <a:rPr lang="en-GB" sz="1600" dirty="0" err="1">
                <a:latin typeface="Calibri"/>
                <a:ea typeface="Calibri"/>
                <a:cs typeface="Calibri"/>
                <a:sym typeface="Calibri"/>
              </a:rPr>
              <a:t>stimei</a:t>
            </a:r>
            <a:r>
              <a:rPr lang="en-GB" sz="1600" dirty="0">
                <a:latin typeface="Calibri"/>
                <a:ea typeface="Calibri"/>
                <a:cs typeface="Calibri"/>
                <a:sym typeface="Calibri"/>
              </a:rPr>
              <a:t> de sine a </a:t>
            </a:r>
            <a:r>
              <a:rPr lang="en-GB" sz="1600" dirty="0" err="1">
                <a:latin typeface="Calibri"/>
                <a:ea typeface="Calibri"/>
                <a:cs typeface="Calibri"/>
                <a:sym typeface="Calibri"/>
              </a:rPr>
              <a:t>femeilor</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dirty="0" err="1">
                <a:latin typeface="Calibri"/>
                <a:ea typeface="Calibri"/>
                <a:cs typeface="Calibri"/>
                <a:sym typeface="Calibri"/>
              </a:rPr>
              <a:t>Stima</a:t>
            </a:r>
            <a:r>
              <a:rPr lang="en-GB" sz="1600" dirty="0">
                <a:latin typeface="Calibri"/>
                <a:ea typeface="Calibri"/>
                <a:cs typeface="Calibri"/>
                <a:sym typeface="Calibri"/>
              </a:rPr>
              <a:t> de sine </a:t>
            </a:r>
            <a:r>
              <a:rPr lang="en-GB" sz="1600" dirty="0" err="1">
                <a:latin typeface="Calibri"/>
                <a:ea typeface="Calibri"/>
                <a:cs typeface="Calibri"/>
                <a:sym typeface="Calibri"/>
              </a:rPr>
              <a:t>scăzută</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ridicată</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dirty="0" err="1">
                <a:latin typeface="Calibri"/>
                <a:ea typeface="Calibri"/>
                <a:cs typeface="Calibri"/>
                <a:sym typeface="Calibri"/>
              </a:rPr>
              <a:t>Gânduri</a:t>
            </a:r>
            <a:r>
              <a:rPr lang="en-GB" sz="1600" dirty="0">
                <a:latin typeface="Calibri"/>
                <a:ea typeface="Calibri"/>
                <a:cs typeface="Calibri"/>
                <a:sym typeface="Calibri"/>
              </a:rPr>
              <a:t> negative care pot fi </a:t>
            </a:r>
            <a:r>
              <a:rPr lang="en-GB" sz="1600" dirty="0" err="1">
                <a:latin typeface="Calibri"/>
                <a:ea typeface="Calibri"/>
                <a:cs typeface="Calibri"/>
                <a:sym typeface="Calibri"/>
              </a:rPr>
              <a:t>modificate</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ro-RO" sz="1600" dirty="0">
                <a:latin typeface="Calibri"/>
                <a:ea typeface="Calibri"/>
                <a:cs typeface="Calibri"/>
                <a:sym typeface="Calibri"/>
              </a:rPr>
              <a:t>S</a:t>
            </a:r>
            <a:r>
              <a:rPr lang="en-GB" sz="1600" dirty="0" err="1">
                <a:latin typeface="Calibri"/>
                <a:ea typeface="Calibri"/>
                <a:cs typeface="Calibri"/>
                <a:sym typeface="Calibri"/>
              </a:rPr>
              <a:t>tim</a:t>
            </a:r>
            <a:r>
              <a:rPr lang="ro-RO" sz="1600" dirty="0">
                <a:latin typeface="Calibri"/>
                <a:ea typeface="Calibri"/>
                <a:cs typeface="Calibri"/>
                <a:sym typeface="Calibri"/>
              </a:rPr>
              <a:t>a</a:t>
            </a:r>
            <a:r>
              <a:rPr lang="en-GB" sz="1600" dirty="0">
                <a:latin typeface="Calibri"/>
                <a:ea typeface="Calibri"/>
                <a:cs typeface="Calibri"/>
                <a:sym typeface="Calibri"/>
              </a:rPr>
              <a:t> de sine</a:t>
            </a:r>
            <a:r>
              <a:rPr lang="ro-RO" sz="1600" dirty="0">
                <a:latin typeface="Calibri"/>
                <a:ea typeface="Calibri"/>
                <a:cs typeface="Calibri"/>
                <a:sym typeface="Calibri"/>
              </a:rPr>
              <a:t> bună</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dirty="0">
                <a:latin typeface="Calibri"/>
                <a:ea typeface="Calibri"/>
                <a:cs typeface="Calibri"/>
                <a:sym typeface="Calibri"/>
              </a:rPr>
              <a:t>Cum </a:t>
            </a:r>
            <a:r>
              <a:rPr lang="en-GB" sz="1600" dirty="0" err="1">
                <a:latin typeface="Calibri"/>
                <a:ea typeface="Calibri"/>
                <a:cs typeface="Calibri"/>
                <a:sym typeface="Calibri"/>
              </a:rPr>
              <a:t>să</a:t>
            </a:r>
            <a:r>
              <a:rPr lang="en-GB" sz="1600" dirty="0">
                <a:latin typeface="Calibri"/>
                <a:ea typeface="Calibri"/>
                <a:cs typeface="Calibri"/>
                <a:sym typeface="Calibri"/>
              </a:rPr>
              <a:t>-mi </a:t>
            </a:r>
            <a:r>
              <a:rPr lang="en-GB" sz="1600" dirty="0" err="1">
                <a:latin typeface="Calibri"/>
                <a:ea typeface="Calibri"/>
                <a:cs typeface="Calibri"/>
                <a:sym typeface="Calibri"/>
              </a:rPr>
              <a:t>îmbunătățesc</a:t>
            </a:r>
            <a:r>
              <a:rPr lang="en-GB" sz="1600" dirty="0">
                <a:latin typeface="Calibri"/>
                <a:ea typeface="Calibri"/>
                <a:cs typeface="Calibri"/>
                <a:sym typeface="Calibri"/>
              </a:rPr>
              <a:t> </a:t>
            </a:r>
            <a:r>
              <a:rPr lang="en-GB" sz="1600" dirty="0" err="1">
                <a:latin typeface="Calibri"/>
                <a:ea typeface="Calibri"/>
                <a:cs typeface="Calibri"/>
                <a:sym typeface="Calibri"/>
              </a:rPr>
              <a:t>stima</a:t>
            </a:r>
            <a:r>
              <a:rPr lang="en-GB" sz="1600" dirty="0">
                <a:latin typeface="Calibri"/>
                <a:ea typeface="Calibri"/>
                <a:cs typeface="Calibri"/>
                <a:sym typeface="Calibri"/>
              </a:rPr>
              <a:t> de sine</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dirty="0" err="1">
                <a:latin typeface="Calibri"/>
                <a:ea typeface="Calibri"/>
                <a:cs typeface="Calibri"/>
                <a:sym typeface="Calibri"/>
              </a:rPr>
              <a:t>Încrederea</a:t>
            </a:r>
            <a:r>
              <a:rPr lang="en-GB" sz="1600" dirty="0">
                <a:latin typeface="Calibri"/>
                <a:ea typeface="Calibri"/>
                <a:cs typeface="Calibri"/>
                <a:sym typeface="Calibri"/>
              </a:rPr>
              <a:t> </a:t>
            </a:r>
            <a:r>
              <a:rPr lang="en-GB" sz="1600" dirty="0" err="1">
                <a:latin typeface="Calibri"/>
                <a:ea typeface="Calibri"/>
                <a:cs typeface="Calibri"/>
                <a:sym typeface="Calibri"/>
              </a:rPr>
              <a:t>în</a:t>
            </a:r>
            <a:r>
              <a:rPr lang="en-GB" sz="1600" dirty="0">
                <a:latin typeface="Calibri"/>
                <a:ea typeface="Calibri"/>
                <a:cs typeface="Calibri"/>
                <a:sym typeface="Calibri"/>
              </a:rPr>
              <a:t> sine, </a:t>
            </a:r>
            <a:r>
              <a:rPr lang="en-GB" sz="1600" dirty="0" err="1">
                <a:latin typeface="Calibri"/>
                <a:ea typeface="Calibri"/>
                <a:cs typeface="Calibri"/>
                <a:sym typeface="Calibri"/>
              </a:rPr>
              <a:t>stima</a:t>
            </a:r>
            <a:r>
              <a:rPr lang="en-GB" sz="1600" dirty="0">
                <a:latin typeface="Calibri"/>
                <a:ea typeface="Calibri"/>
                <a:cs typeface="Calibri"/>
                <a:sym typeface="Calibri"/>
              </a:rPr>
              <a:t> de sine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cunoașterea</a:t>
            </a:r>
            <a:r>
              <a:rPr lang="en-GB" sz="1600" dirty="0">
                <a:latin typeface="Calibri"/>
                <a:ea typeface="Calibri"/>
                <a:cs typeface="Calibri"/>
                <a:sym typeface="Calibri"/>
              </a:rPr>
              <a:t> de sine</a:t>
            </a:r>
            <a:endParaRPr sz="1600" dirty="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endParaRPr sz="1600" dirty="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43" name="Google Shape;143;p3"/>
          <p:cNvSpPr/>
          <p:nvPr/>
        </p:nvSpPr>
        <p:spPr>
          <a:xfrm>
            <a:off x="3380155" y="899313"/>
            <a:ext cx="26160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rgbClr val="21B4A9"/>
                </a:solidFill>
                <a:latin typeface="Oxygen"/>
                <a:ea typeface="Oxygen"/>
                <a:cs typeface="Oxygen"/>
                <a:sym typeface="Oxygen"/>
              </a:rPr>
              <a:t>Stima de sine</a:t>
            </a:r>
            <a:endParaRPr sz="1800" b="0" i="0" u="none" strike="noStrike" cap="none">
              <a:solidFill>
                <a:srgbClr val="000000"/>
              </a:solidFill>
              <a:latin typeface="Arial"/>
              <a:ea typeface="Arial"/>
              <a:cs typeface="Arial"/>
              <a:sym typeface="Arial"/>
            </a:endParaRPr>
          </a:p>
        </p:txBody>
      </p:sp>
      <p:sp>
        <p:nvSpPr>
          <p:cNvPr id="144" name="Google Shape;144;p3"/>
          <p:cNvSpPr/>
          <p:nvPr/>
        </p:nvSpPr>
        <p:spPr>
          <a:xfrm>
            <a:off x="7766975" y="1828450"/>
            <a:ext cx="2399700" cy="1986000"/>
          </a:xfrm>
          <a:prstGeom prst="rect">
            <a:avLst/>
          </a:prstGeom>
          <a:noFill/>
          <a:ln>
            <a:noFill/>
          </a:ln>
        </p:spPr>
        <p:txBody>
          <a:bodyPr spcFirstLastPara="1" wrap="square" lIns="90000" tIns="45000" rIns="90000" bIns="45000" anchor="t" anchorCtr="0">
            <a:spAutoFit/>
          </a:bodyPr>
          <a:lstStyle/>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Ce este motivația?</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Tipuri de motivație</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Ciclul motivației</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Strategii de motivare</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Lucrul la motivația mea</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45" name="Google Shape;145;p3"/>
          <p:cNvSpPr/>
          <p:nvPr/>
        </p:nvSpPr>
        <p:spPr>
          <a:xfrm>
            <a:off x="8205120" y="1264115"/>
            <a:ext cx="21996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rgbClr val="FAB632"/>
                </a:solidFill>
                <a:latin typeface="Oxygen"/>
                <a:ea typeface="Oxygen"/>
                <a:cs typeface="Oxygen"/>
                <a:sym typeface="Oxygen"/>
              </a:rPr>
              <a:t>Motivație</a:t>
            </a:r>
            <a:endParaRPr sz="1800" b="0" i="0" u="none" strike="noStrike" cap="none">
              <a:solidFill>
                <a:srgbClr val="000000"/>
              </a:solidFill>
              <a:latin typeface="Arial"/>
              <a:ea typeface="Arial"/>
              <a:cs typeface="Arial"/>
              <a:sym typeface="Arial"/>
            </a:endParaRPr>
          </a:p>
        </p:txBody>
      </p:sp>
      <p:sp>
        <p:nvSpPr>
          <p:cNvPr id="146" name="Google Shape;146;p3"/>
          <p:cNvSpPr/>
          <p:nvPr/>
        </p:nvSpPr>
        <p:spPr>
          <a:xfrm>
            <a:off x="8277785" y="1329813"/>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3570770" y="965035"/>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rot="5400000">
            <a:off x="6702800" y="698175"/>
            <a:ext cx="4252200" cy="37773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rot="5400000">
            <a:off x="1155350" y="485550"/>
            <a:ext cx="5959800" cy="51849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2092850" y="1461125"/>
            <a:ext cx="270000" cy="4184100"/>
          </a:xfrm>
          <a:prstGeom prst="rect">
            <a:avLst/>
          </a:prstGeom>
          <a:noFill/>
          <a:ln>
            <a:noFill/>
          </a:ln>
        </p:spPr>
        <p:txBody>
          <a:bodyPr spcFirstLastPara="1" wrap="square" lIns="90000" tIns="45000" rIns="90000" bIns="450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51" name="Google Shape;151;p3"/>
          <p:cNvSpPr/>
          <p:nvPr/>
        </p:nvSpPr>
        <p:spPr>
          <a:xfrm>
            <a:off x="7534410" y="1931775"/>
            <a:ext cx="270000" cy="1310100"/>
          </a:xfrm>
          <a:prstGeom prst="rect">
            <a:avLst/>
          </a:prstGeom>
          <a:noFill/>
          <a:ln>
            <a:noFill/>
          </a:ln>
        </p:spPr>
        <p:txBody>
          <a:bodyPr spcFirstLastPara="1" wrap="square" lIns="90000" tIns="45000" rIns="90000" bIns="450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p:txBody>
      </p:sp>
      <p:sp>
        <p:nvSpPr>
          <p:cNvPr id="152" name="Google Shape;152;p3"/>
          <p:cNvSpPr/>
          <p:nvPr/>
        </p:nvSpPr>
        <p:spPr>
          <a:xfrm rot="-3776564">
            <a:off x="5468926" y="-1949"/>
            <a:ext cx="390432" cy="1004927"/>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153" name="Google Shape;153;p3"/>
          <p:cNvSpPr/>
          <p:nvPr/>
        </p:nvSpPr>
        <p:spPr>
          <a:xfrm rot="-3847442">
            <a:off x="7608455" y="3971928"/>
            <a:ext cx="390446" cy="100510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4A239205-2C97-C07B-512D-CBFEABC4342B}"/>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69"/>
        <p:cNvGrpSpPr/>
        <p:nvPr/>
      </p:nvGrpSpPr>
      <p:grpSpPr>
        <a:xfrm>
          <a:off x="0" y="0"/>
          <a:ext cx="0" cy="0"/>
          <a:chOff x="0" y="0"/>
          <a:chExt cx="0" cy="0"/>
        </a:xfrm>
      </p:grpSpPr>
      <p:sp>
        <p:nvSpPr>
          <p:cNvPr id="570" name="Google Shape;570;p17"/>
          <p:cNvSpPr/>
          <p:nvPr/>
        </p:nvSpPr>
        <p:spPr>
          <a:xfrm>
            <a:off x="1164605" y="4556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err="1">
                <a:solidFill>
                  <a:srgbClr val="FAB632"/>
                </a:solidFill>
                <a:latin typeface="Calibri"/>
                <a:ea typeface="Calibri"/>
                <a:cs typeface="Calibri"/>
                <a:sym typeface="Calibri"/>
              </a:rPr>
              <a:t>Unitatea</a:t>
            </a:r>
            <a:r>
              <a:rPr lang="en-GB" sz="3600" b="1" i="0" u="none" strike="noStrike" cap="none" dirty="0">
                <a:solidFill>
                  <a:srgbClr val="FAB632"/>
                </a:solidFill>
                <a:latin typeface="Calibri"/>
                <a:ea typeface="Calibri"/>
                <a:cs typeface="Calibri"/>
                <a:sym typeface="Calibri"/>
              </a:rPr>
              <a:t> 2: </a:t>
            </a:r>
            <a:r>
              <a:rPr lang="ro-RO" sz="3600" b="1" dirty="0">
                <a:solidFill>
                  <a:srgbClr val="FAB632"/>
                </a:solidFill>
                <a:latin typeface="Calibri"/>
                <a:ea typeface="Calibri"/>
                <a:cs typeface="Calibri"/>
                <a:sym typeface="Calibri"/>
              </a:rPr>
              <a:t>Motivația</a:t>
            </a:r>
            <a:endParaRPr sz="3600" b="0" i="0" u="none" strike="noStrike" cap="none" dirty="0">
              <a:solidFill>
                <a:srgbClr val="000000"/>
              </a:solidFill>
              <a:latin typeface="Arial"/>
              <a:ea typeface="Arial"/>
              <a:cs typeface="Arial"/>
              <a:sym typeface="Arial"/>
            </a:endParaRPr>
          </a:p>
        </p:txBody>
      </p:sp>
      <p:sp>
        <p:nvSpPr>
          <p:cNvPr id="571" name="Google Shape;571;p17"/>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
        <p:nvSpPr>
          <p:cNvPr id="572" name="Google Shape;572;p17"/>
          <p:cNvSpPr/>
          <p:nvPr/>
        </p:nvSpPr>
        <p:spPr>
          <a:xfrm>
            <a:off x="1164605" y="120604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4: </a:t>
            </a:r>
            <a:r>
              <a:rPr lang="en-GB" sz="2400">
                <a:solidFill>
                  <a:srgbClr val="21B4A9"/>
                </a:solidFill>
                <a:latin typeface="Calibri"/>
                <a:ea typeface="Calibri"/>
                <a:cs typeface="Calibri"/>
                <a:sym typeface="Calibri"/>
              </a:rPr>
              <a:t>Strategii de motivare</a:t>
            </a:r>
            <a:endParaRPr sz="2400" b="0" i="0" u="none" strike="noStrike" cap="none">
              <a:solidFill>
                <a:srgbClr val="000000"/>
              </a:solidFill>
              <a:latin typeface="Arial"/>
              <a:ea typeface="Arial"/>
              <a:cs typeface="Arial"/>
              <a:sym typeface="Arial"/>
            </a:endParaRPr>
          </a:p>
        </p:txBody>
      </p:sp>
      <p:sp>
        <p:nvSpPr>
          <p:cNvPr id="573" name="Google Shape;573;p17"/>
          <p:cNvSpPr txBox="1"/>
          <p:nvPr/>
        </p:nvSpPr>
        <p:spPr>
          <a:xfrm>
            <a:off x="1164599" y="1773493"/>
            <a:ext cx="6179783" cy="3703800"/>
          </a:xfrm>
          <a:prstGeom prst="rect">
            <a:avLst/>
          </a:prstGeom>
          <a:noFill/>
          <a:ln w="1905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457200" marR="0" lvl="0" indent="-368300" algn="l" rtl="0">
              <a:lnSpc>
                <a:spcPct val="150000"/>
              </a:lnSpc>
              <a:spcBef>
                <a:spcPts val="600"/>
              </a:spcBef>
              <a:spcAft>
                <a:spcPts val="0"/>
              </a:spcAft>
              <a:buClr>
                <a:srgbClr val="000000"/>
              </a:buClr>
              <a:buSzPts val="2200"/>
              <a:buFont typeface="Arial"/>
              <a:buChar char="●"/>
            </a:pPr>
            <a:r>
              <a:rPr lang="en-GB" sz="1600" b="1" dirty="0" err="1"/>
              <a:t>Căutarea</a:t>
            </a:r>
            <a:r>
              <a:rPr lang="en-GB" sz="1600" b="1" dirty="0"/>
              <a:t> de </a:t>
            </a:r>
            <a:r>
              <a:rPr lang="en-GB" sz="1600" b="1" dirty="0" err="1"/>
              <a:t>strategii</a:t>
            </a:r>
            <a:r>
              <a:rPr lang="en-GB" sz="1600" b="1" dirty="0"/>
              <a:t>, </a:t>
            </a:r>
            <a:r>
              <a:rPr lang="en-GB" sz="1600" b="1" dirty="0" err="1"/>
              <a:t>în</a:t>
            </a:r>
            <a:r>
              <a:rPr lang="en-GB" sz="1600" b="1" dirty="0"/>
              <a:t> </a:t>
            </a:r>
            <a:r>
              <a:rPr lang="en-GB" sz="1600" b="1" dirty="0" err="1"/>
              <a:t>funcție</a:t>
            </a:r>
            <a:r>
              <a:rPr lang="en-GB" sz="1600" b="1" dirty="0"/>
              <a:t> de </a:t>
            </a:r>
            <a:r>
              <a:rPr lang="en-GB" sz="1600" b="1" dirty="0" err="1"/>
              <a:t>obiectivul</a:t>
            </a:r>
            <a:r>
              <a:rPr lang="en-GB" sz="1600" b="1" dirty="0"/>
              <a:t> </a:t>
            </a:r>
            <a:r>
              <a:rPr lang="en-GB" sz="1600" b="1" dirty="0" err="1"/>
              <a:t>nostru</a:t>
            </a:r>
            <a:endParaRPr sz="1400" b="0" i="0" u="none" strike="noStrike" cap="none" dirty="0">
              <a:solidFill>
                <a:srgbClr val="000000"/>
              </a:solidFill>
              <a:latin typeface="Arial"/>
              <a:ea typeface="Arial"/>
              <a:cs typeface="Arial"/>
              <a:sym typeface="Arial"/>
            </a:endParaRPr>
          </a:p>
          <a:p>
            <a:pPr marL="914400" marR="0" lvl="1" indent="-349250" algn="l" rtl="0">
              <a:lnSpc>
                <a:spcPct val="115000"/>
              </a:lnSpc>
              <a:spcBef>
                <a:spcPts val="0"/>
              </a:spcBef>
              <a:spcAft>
                <a:spcPts val="0"/>
              </a:spcAft>
              <a:buSzPts val="1900"/>
              <a:buChar char="○"/>
            </a:pPr>
            <a:r>
              <a:rPr lang="en-GB" sz="1600" dirty="0"/>
              <a:t>Recompense, </a:t>
            </a:r>
            <a:r>
              <a:rPr lang="en-GB" sz="1600" dirty="0" err="1"/>
              <a:t>în</a:t>
            </a:r>
            <a:r>
              <a:rPr lang="en-GB" sz="1600" dirty="0"/>
              <a:t> special </a:t>
            </a:r>
            <a:r>
              <a:rPr lang="en-GB" sz="1600" dirty="0" err="1"/>
              <a:t>pentru</a:t>
            </a:r>
            <a:r>
              <a:rPr lang="en-GB" sz="1600" dirty="0"/>
              <a:t> </a:t>
            </a:r>
            <a:r>
              <a:rPr lang="en-GB" sz="1600" dirty="0" err="1"/>
              <a:t>sarcinile</a:t>
            </a:r>
            <a:r>
              <a:rPr lang="en-GB" sz="1600" dirty="0"/>
              <a:t> </a:t>
            </a:r>
            <a:r>
              <a:rPr lang="en-GB" sz="1600" dirty="0" err="1"/>
              <a:t>mai</a:t>
            </a:r>
            <a:r>
              <a:rPr lang="en-GB" sz="1600" dirty="0"/>
              <a:t> </a:t>
            </a:r>
            <a:r>
              <a:rPr lang="en-GB" sz="1600" dirty="0" err="1"/>
              <a:t>puțin</a:t>
            </a:r>
            <a:r>
              <a:rPr lang="en-GB" sz="1600" dirty="0"/>
              <a:t> </a:t>
            </a:r>
            <a:r>
              <a:rPr lang="en-GB" sz="1600" dirty="0" err="1"/>
              <a:t>motivante</a:t>
            </a:r>
            <a:endParaRPr sz="1600" dirty="0"/>
          </a:p>
          <a:p>
            <a:pPr marL="914400" marR="0" lvl="1" indent="-349250" algn="l" rtl="0">
              <a:lnSpc>
                <a:spcPct val="115000"/>
              </a:lnSpc>
              <a:spcBef>
                <a:spcPts val="0"/>
              </a:spcBef>
              <a:spcAft>
                <a:spcPts val="0"/>
              </a:spcAft>
              <a:buSzPts val="1900"/>
              <a:buChar char="○"/>
            </a:pPr>
            <a:r>
              <a:rPr lang="en-GB" sz="1600" dirty="0" err="1"/>
              <a:t>Sărbătorirea</a:t>
            </a:r>
            <a:r>
              <a:rPr lang="en-GB" sz="1600" dirty="0"/>
              <a:t> </a:t>
            </a:r>
            <a:r>
              <a:rPr lang="en-GB" sz="1600" dirty="0" err="1"/>
              <a:t>obiectivelor</a:t>
            </a:r>
            <a:endParaRPr sz="1600" dirty="0"/>
          </a:p>
          <a:p>
            <a:pPr marL="914400" marR="0" lvl="1" indent="-349250" algn="l" rtl="0">
              <a:lnSpc>
                <a:spcPct val="115000"/>
              </a:lnSpc>
              <a:spcBef>
                <a:spcPts val="0"/>
              </a:spcBef>
              <a:spcAft>
                <a:spcPts val="0"/>
              </a:spcAft>
              <a:buSzPts val="1900"/>
              <a:buChar char="○"/>
            </a:pPr>
            <a:r>
              <a:rPr lang="en-GB" sz="1600" dirty="0" err="1"/>
              <a:t>Muzică</a:t>
            </a:r>
            <a:endParaRPr sz="1600" dirty="0"/>
          </a:p>
          <a:p>
            <a:pPr marL="914400" marR="0" lvl="1" indent="-349250" algn="l" rtl="0">
              <a:lnSpc>
                <a:spcPct val="115000"/>
              </a:lnSpc>
              <a:spcBef>
                <a:spcPts val="0"/>
              </a:spcBef>
              <a:spcAft>
                <a:spcPts val="0"/>
              </a:spcAft>
              <a:buSzPts val="1900"/>
              <a:buChar char="○"/>
            </a:pPr>
            <a:r>
              <a:rPr lang="en-GB" sz="1600" dirty="0" err="1"/>
              <a:t>Spații</a:t>
            </a:r>
            <a:r>
              <a:rPr lang="en-GB" sz="1600" dirty="0"/>
              <a:t> de </a:t>
            </a:r>
            <a:r>
              <a:rPr lang="en-GB" sz="1600" dirty="0" err="1"/>
              <a:t>lucru</a:t>
            </a:r>
            <a:r>
              <a:rPr lang="en-GB" sz="1600" dirty="0"/>
              <a:t> </a:t>
            </a:r>
            <a:r>
              <a:rPr lang="en-GB" sz="1600" dirty="0" err="1"/>
              <a:t>îngrijite</a:t>
            </a:r>
            <a:r>
              <a:rPr lang="en-GB" sz="1600" dirty="0"/>
              <a:t> </a:t>
            </a:r>
            <a:r>
              <a:rPr lang="en-GB" sz="1600" dirty="0" err="1"/>
              <a:t>și</a:t>
            </a:r>
            <a:r>
              <a:rPr lang="en-GB" sz="1600" dirty="0"/>
              <a:t>/</a:t>
            </a:r>
            <a:r>
              <a:rPr lang="en-GB" sz="1600" dirty="0" err="1"/>
              <a:t>sau</a:t>
            </a:r>
            <a:r>
              <a:rPr lang="en-GB" sz="1600" dirty="0"/>
              <a:t> </a:t>
            </a:r>
            <a:r>
              <a:rPr lang="en-GB" sz="1600" dirty="0" err="1"/>
              <a:t>partajate</a:t>
            </a:r>
            <a:endParaRPr sz="1600" dirty="0"/>
          </a:p>
          <a:p>
            <a:pPr marL="914400" marR="0" lvl="1" indent="-349250" algn="l" rtl="0">
              <a:lnSpc>
                <a:spcPct val="115000"/>
              </a:lnSpc>
              <a:spcBef>
                <a:spcPts val="0"/>
              </a:spcBef>
              <a:spcAft>
                <a:spcPts val="0"/>
              </a:spcAft>
              <a:buSzPts val="1900"/>
              <a:buChar char="○"/>
            </a:pPr>
            <a:r>
              <a:rPr lang="en-GB" sz="1600" dirty="0"/>
              <a:t>Lista de </a:t>
            </a:r>
            <a:r>
              <a:rPr lang="en-GB" sz="1600" dirty="0" err="1"/>
              <a:t>verificare</a:t>
            </a:r>
            <a:endParaRPr sz="1600" dirty="0"/>
          </a:p>
          <a:p>
            <a:pPr marL="914400" marR="0" lvl="1" indent="-349250" algn="l" rtl="0">
              <a:lnSpc>
                <a:spcPct val="115000"/>
              </a:lnSpc>
              <a:spcBef>
                <a:spcPts val="0"/>
              </a:spcBef>
              <a:spcAft>
                <a:spcPts val="0"/>
              </a:spcAft>
              <a:buSzPts val="1900"/>
              <a:buChar char="○"/>
            </a:pPr>
            <a:r>
              <a:rPr lang="en-GB" sz="1600" dirty="0" err="1"/>
              <a:t>Exercițiu</a:t>
            </a:r>
            <a:endParaRPr sz="1600" dirty="0"/>
          </a:p>
          <a:p>
            <a:pPr marL="914400" marR="0" lvl="1" indent="-349250" algn="l" rtl="0">
              <a:lnSpc>
                <a:spcPct val="115000"/>
              </a:lnSpc>
              <a:spcBef>
                <a:spcPts val="0"/>
              </a:spcBef>
              <a:spcAft>
                <a:spcPts val="0"/>
              </a:spcAft>
              <a:buSzPts val="1900"/>
              <a:buChar char="○"/>
            </a:pPr>
            <a:r>
              <a:rPr lang="en-GB" sz="1600" dirty="0" err="1"/>
              <a:t>Reglementarea</a:t>
            </a:r>
            <a:r>
              <a:rPr lang="en-GB" sz="1600" dirty="0"/>
              <a:t> </a:t>
            </a:r>
            <a:r>
              <a:rPr lang="en-GB" sz="1600" dirty="0" err="1"/>
              <a:t>energiei</a:t>
            </a:r>
            <a:endParaRPr sz="1600" dirty="0"/>
          </a:p>
          <a:p>
            <a:pPr marL="914400" marR="0" lvl="1" indent="-349250" algn="l" rtl="0">
              <a:lnSpc>
                <a:spcPct val="115000"/>
              </a:lnSpc>
              <a:spcBef>
                <a:spcPts val="0"/>
              </a:spcBef>
              <a:spcAft>
                <a:spcPts val="0"/>
              </a:spcAft>
              <a:buSzPts val="1900"/>
              <a:buChar char="○"/>
            </a:pPr>
            <a:r>
              <a:rPr lang="en-GB" sz="1600" dirty="0" err="1"/>
              <a:t>Pauze</a:t>
            </a:r>
            <a:endParaRPr sz="1600" dirty="0"/>
          </a:p>
          <a:p>
            <a:pPr marL="914400" marR="0" lvl="1" indent="-349250" algn="l" rtl="0">
              <a:lnSpc>
                <a:spcPct val="115000"/>
              </a:lnSpc>
              <a:spcBef>
                <a:spcPts val="0"/>
              </a:spcBef>
              <a:spcAft>
                <a:spcPts val="0"/>
              </a:spcAft>
              <a:buSzPts val="1900"/>
              <a:buChar char="○"/>
            </a:pPr>
            <a:r>
              <a:rPr lang="en-GB" sz="1600" dirty="0" err="1"/>
              <a:t>Conectarea</a:t>
            </a:r>
            <a:r>
              <a:rPr lang="en-GB" sz="1600" dirty="0"/>
              <a:t> cu </a:t>
            </a:r>
            <a:r>
              <a:rPr lang="en-GB" sz="1600" dirty="0" err="1"/>
              <a:t>emoțiile</a:t>
            </a:r>
            <a:endParaRPr sz="1600" dirty="0"/>
          </a:p>
        </p:txBody>
      </p:sp>
      <p:pic>
        <p:nvPicPr>
          <p:cNvPr id="574" name="Google Shape;574;p17" descr="Una caricatura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60600" y="2777121"/>
            <a:ext cx="3990158" cy="31503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78"/>
        <p:cNvGrpSpPr/>
        <p:nvPr/>
      </p:nvGrpSpPr>
      <p:grpSpPr>
        <a:xfrm>
          <a:off x="0" y="0"/>
          <a:ext cx="0" cy="0"/>
          <a:chOff x="0" y="0"/>
          <a:chExt cx="0" cy="0"/>
        </a:xfrm>
      </p:grpSpPr>
      <p:sp>
        <p:nvSpPr>
          <p:cNvPr id="579" name="Google Shape;579;p18"/>
          <p:cNvSpPr/>
          <p:nvPr/>
        </p:nvSpPr>
        <p:spPr>
          <a:xfrm>
            <a:off x="875879" y="367447"/>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err="1">
                <a:solidFill>
                  <a:srgbClr val="FAB632"/>
                </a:solidFill>
                <a:latin typeface="Calibri"/>
                <a:ea typeface="Calibri"/>
                <a:cs typeface="Calibri"/>
                <a:sym typeface="Calibri"/>
              </a:rPr>
              <a:t>Unitatea</a:t>
            </a:r>
            <a:r>
              <a:rPr lang="en-GB" sz="3600" b="1" i="0" u="none" strike="noStrike" cap="none" dirty="0">
                <a:solidFill>
                  <a:srgbClr val="FAB632"/>
                </a:solidFill>
                <a:latin typeface="Calibri"/>
                <a:ea typeface="Calibri"/>
                <a:cs typeface="Calibri"/>
                <a:sym typeface="Calibri"/>
              </a:rPr>
              <a:t> 2: </a:t>
            </a:r>
            <a:r>
              <a:rPr lang="ro-RO" sz="3600" b="1" dirty="0">
                <a:solidFill>
                  <a:srgbClr val="FAB632"/>
                </a:solidFill>
                <a:latin typeface="Calibri"/>
                <a:ea typeface="Calibri"/>
                <a:cs typeface="Calibri"/>
                <a:sym typeface="Calibri"/>
              </a:rPr>
              <a:t>Motivația</a:t>
            </a:r>
            <a:endParaRPr sz="3600" b="0" i="0" u="none" strike="noStrike" cap="none" dirty="0">
              <a:solidFill>
                <a:srgbClr val="000000"/>
              </a:solidFill>
              <a:latin typeface="Arial"/>
              <a:ea typeface="Arial"/>
              <a:cs typeface="Arial"/>
              <a:sym typeface="Arial"/>
            </a:endParaRPr>
          </a:p>
        </p:txBody>
      </p:sp>
      <p:sp>
        <p:nvSpPr>
          <p:cNvPr id="580" name="Google Shape;580;p18"/>
          <p:cNvSpPr/>
          <p:nvPr/>
        </p:nvSpPr>
        <p:spPr>
          <a:xfrm>
            <a:off x="2001425" y="6275153"/>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err="1">
                <a:solidFill>
                  <a:srgbClr val="000000"/>
                </a:solidFill>
                <a:latin typeface="Calibri"/>
                <a:ea typeface="Calibri"/>
                <a:cs typeface="Calibri"/>
                <a:sym typeface="Calibri"/>
              </a:rPr>
              <a:t>Finanțat</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Punctele</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vedere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opiniile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exprimate</a:t>
            </a:r>
            <a:r>
              <a:rPr lang="en-GB" sz="900" b="0" i="0" u="none" strike="noStrike" cap="none" dirty="0">
                <a:solidFill>
                  <a:srgbClr val="000000"/>
                </a:solidFill>
                <a:latin typeface="Calibri"/>
                <a:ea typeface="Calibri"/>
                <a:cs typeface="Calibri"/>
                <a:sym typeface="Calibri"/>
              </a:rPr>
              <a:t> sunt </a:t>
            </a:r>
            <a:r>
              <a:rPr lang="en-GB" sz="900" b="0" i="0" u="none" strike="noStrike" cap="none" dirty="0" err="1">
                <a:solidFill>
                  <a:srgbClr val="000000"/>
                </a:solidFill>
                <a:latin typeface="Calibri"/>
                <a:ea typeface="Calibri"/>
                <a:cs typeface="Calibri"/>
                <a:sym typeface="Calibri"/>
              </a:rPr>
              <a:t>însă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numai</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autorilor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nu </a:t>
            </a:r>
            <a:r>
              <a:rPr lang="en-GB" sz="900" b="0" i="0" u="none" strike="noStrike" cap="none" dirty="0" err="1">
                <a:solidFill>
                  <a:srgbClr val="000000"/>
                </a:solidFill>
                <a:latin typeface="Calibri"/>
                <a:ea typeface="Calibri"/>
                <a:cs typeface="Calibri"/>
                <a:sym typeface="Calibri"/>
              </a:rPr>
              <a:t>reflectă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în</a:t>
            </a:r>
            <a:r>
              <a:rPr lang="en-GB" sz="900" b="0" i="0" u="none" strike="noStrike" cap="none" dirty="0">
                <a:solidFill>
                  <a:srgbClr val="000000"/>
                </a:solidFill>
                <a:latin typeface="Calibri"/>
                <a:ea typeface="Calibri"/>
                <a:cs typeface="Calibri"/>
                <a:sym typeface="Calibri"/>
              </a:rPr>
              <a:t> mod </a:t>
            </a:r>
            <a:r>
              <a:rPr lang="en-GB" sz="900" b="0" i="0" u="none" strike="noStrike" cap="none" dirty="0" err="1">
                <a:solidFill>
                  <a:srgbClr val="000000"/>
                </a:solidFill>
                <a:latin typeface="Calibri"/>
                <a:ea typeface="Calibri"/>
                <a:cs typeface="Calibri"/>
                <a:sym typeface="Calibri"/>
              </a:rPr>
              <a:t>necesar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cele</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Uniunii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sau</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Agenției</a:t>
            </a:r>
            <a:r>
              <a:rPr lang="en-GB" sz="900" b="0" i="0" u="none" strike="noStrike" cap="none" dirty="0">
                <a:solidFill>
                  <a:srgbClr val="000000"/>
                </a:solidFill>
                <a:latin typeface="Calibri"/>
                <a:ea typeface="Calibri"/>
                <a:cs typeface="Calibri"/>
                <a:sym typeface="Calibri"/>
              </a:rPr>
              <a:t> Executive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Educație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Cultură</a:t>
            </a:r>
            <a:r>
              <a:rPr lang="en-GB" sz="900" b="0" i="0" u="none" strike="noStrike" cap="none" dirty="0">
                <a:solidFill>
                  <a:srgbClr val="000000"/>
                </a:solidFill>
                <a:latin typeface="Calibri"/>
                <a:ea typeface="Calibri"/>
                <a:cs typeface="Calibri"/>
                <a:sym typeface="Calibri"/>
              </a:rPr>
              <a:t> (EACEA).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EACEA nu pot fi considerate </a:t>
            </a:r>
            <a:r>
              <a:rPr lang="en-GB" sz="900" b="0" i="0" u="none" strike="noStrike" cap="none" dirty="0" err="1">
                <a:solidFill>
                  <a:srgbClr val="000000"/>
                </a:solidFill>
                <a:latin typeface="Calibri"/>
                <a:ea typeface="Calibri"/>
                <a:cs typeface="Calibri"/>
                <a:sym typeface="Calibri"/>
              </a:rPr>
              <a:t>responsabile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acestea</a:t>
            </a:r>
            <a:r>
              <a:rPr lang="en-GB" sz="900" b="0" i="0" u="none" strike="noStrike" cap="none" dirty="0">
                <a:solidFill>
                  <a:srgbClr val="000000"/>
                </a:solidFill>
                <a:latin typeface="Calibri"/>
                <a:ea typeface="Calibri"/>
                <a:cs typeface="Calibri"/>
                <a:sym typeface="Calibri"/>
              </a:rPr>
              <a:t>.</a:t>
            </a:r>
            <a:endParaRPr sz="900" b="0" i="0" u="none" strike="noStrike" cap="none" dirty="0">
              <a:solidFill>
                <a:srgbClr val="000000"/>
              </a:solidFill>
              <a:latin typeface="Arial"/>
              <a:ea typeface="Arial"/>
              <a:cs typeface="Arial"/>
              <a:sym typeface="Arial"/>
            </a:endParaRPr>
          </a:p>
        </p:txBody>
      </p:sp>
      <p:sp>
        <p:nvSpPr>
          <p:cNvPr id="581" name="Google Shape;581;p18"/>
          <p:cNvSpPr txBox="1"/>
          <p:nvPr/>
        </p:nvSpPr>
        <p:spPr>
          <a:xfrm>
            <a:off x="875879" y="1849968"/>
            <a:ext cx="10492705" cy="893232"/>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14999"/>
              </a:lnSpc>
              <a:spcBef>
                <a:spcPts val="0"/>
              </a:spcBef>
              <a:spcAft>
                <a:spcPts val="0"/>
              </a:spcAft>
              <a:buClr>
                <a:srgbClr val="000000"/>
              </a:buClr>
              <a:buSzPts val="1100"/>
              <a:buFont typeface="Arial"/>
              <a:buNone/>
            </a:pPr>
            <a:r>
              <a:rPr lang="en-GB" sz="2000" dirty="0" err="1">
                <a:solidFill>
                  <a:schemeClr val="dk1"/>
                </a:solidFill>
                <a:latin typeface="Calibri"/>
                <a:ea typeface="Calibri"/>
                <a:cs typeface="Calibri"/>
                <a:sym typeface="Calibri"/>
              </a:rPr>
              <a:t>Scrieți</a:t>
            </a:r>
            <a:r>
              <a:rPr lang="en-GB" sz="2000" dirty="0">
                <a:solidFill>
                  <a:schemeClr val="dk1"/>
                </a:solidFill>
                <a:latin typeface="Calibri"/>
                <a:ea typeface="Calibri"/>
                <a:cs typeface="Calibri"/>
                <a:sym typeface="Calibri"/>
              </a:rPr>
              <a:t> 3 </a:t>
            </a:r>
            <a:r>
              <a:rPr lang="en-GB" sz="2000" dirty="0" err="1">
                <a:solidFill>
                  <a:schemeClr val="dk1"/>
                </a:solidFill>
                <a:latin typeface="Calibri"/>
                <a:ea typeface="Calibri"/>
                <a:cs typeface="Calibri"/>
                <a:sym typeface="Calibri"/>
              </a:rPr>
              <a:t>obiective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gândiți-vă</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și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reflectați</a:t>
            </a:r>
            <a:r>
              <a:rPr lang="en-GB" sz="2000" dirty="0">
                <a:solidFill>
                  <a:schemeClr val="dk1"/>
                </a:solidFill>
                <a:latin typeface="Calibri"/>
                <a:ea typeface="Calibri"/>
                <a:cs typeface="Calibri"/>
                <a:sym typeface="Calibri"/>
              </a:rPr>
              <a:t> la o </a:t>
            </a:r>
            <a:r>
              <a:rPr lang="en-GB" sz="2000" dirty="0" err="1">
                <a:solidFill>
                  <a:schemeClr val="dk1"/>
                </a:solidFill>
                <a:latin typeface="Calibri"/>
                <a:ea typeface="Calibri"/>
                <a:cs typeface="Calibri"/>
                <a:sym typeface="Calibri"/>
              </a:rPr>
              <a:t>acțiune</a:t>
            </a:r>
            <a:r>
              <a:rPr lang="en-GB" sz="2000" dirty="0">
                <a:solidFill>
                  <a:schemeClr val="dk1"/>
                </a:solidFill>
                <a:latin typeface="Calibri"/>
                <a:ea typeface="Calibri"/>
                <a:cs typeface="Calibri"/>
                <a:sym typeface="Calibri"/>
              </a:rPr>
              <a:t> pe care o </a:t>
            </a:r>
            <a:r>
              <a:rPr lang="en-GB" sz="2000" dirty="0" err="1">
                <a:solidFill>
                  <a:schemeClr val="dk1"/>
                </a:solidFill>
                <a:latin typeface="Calibri"/>
                <a:ea typeface="Calibri"/>
                <a:cs typeface="Calibri"/>
                <a:sym typeface="Calibri"/>
              </a:rPr>
              <a:t>întreprindeți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pentru</a:t>
            </a:r>
            <a:r>
              <a:rPr lang="en-GB" sz="2000" dirty="0">
                <a:solidFill>
                  <a:schemeClr val="dk1"/>
                </a:solidFill>
                <a:latin typeface="Calibri"/>
                <a:ea typeface="Calibri"/>
                <a:cs typeface="Calibri"/>
                <a:sym typeface="Calibri"/>
              </a:rPr>
              <a:t> a le </a:t>
            </a:r>
            <a:r>
              <a:rPr lang="en-GB" sz="2000" dirty="0" err="1">
                <a:solidFill>
                  <a:schemeClr val="dk1"/>
                </a:solidFill>
                <a:latin typeface="Calibri"/>
                <a:ea typeface="Calibri"/>
                <a:cs typeface="Calibri"/>
                <a:sym typeface="Calibri"/>
              </a:rPr>
              <a:t>atinge</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sau</a:t>
            </a:r>
            <a:r>
              <a:rPr lang="en-GB" sz="2000" dirty="0">
                <a:solidFill>
                  <a:schemeClr val="dk1"/>
                </a:solidFill>
                <a:latin typeface="Calibri"/>
                <a:ea typeface="Calibri"/>
                <a:cs typeface="Calibri"/>
                <a:sym typeface="Calibri"/>
              </a:rPr>
              <a:t> a le </a:t>
            </a:r>
            <a:r>
              <a:rPr lang="en-GB" sz="2000" dirty="0" err="1">
                <a:solidFill>
                  <a:schemeClr val="dk1"/>
                </a:solidFill>
                <a:latin typeface="Calibri"/>
                <a:ea typeface="Calibri"/>
                <a:cs typeface="Calibri"/>
                <a:sym typeface="Calibri"/>
              </a:rPr>
              <a:t>dezvolta</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Dacă</a:t>
            </a:r>
            <a:r>
              <a:rPr lang="en-GB" sz="2000" dirty="0">
                <a:solidFill>
                  <a:schemeClr val="dk1"/>
                </a:solidFill>
                <a:latin typeface="Calibri"/>
                <a:ea typeface="Calibri"/>
                <a:cs typeface="Calibri"/>
                <a:sym typeface="Calibri"/>
              </a:rPr>
              <a:t> nu </a:t>
            </a:r>
            <a:r>
              <a:rPr lang="en-GB" sz="2000" dirty="0" err="1">
                <a:solidFill>
                  <a:schemeClr val="dk1"/>
                </a:solidFill>
                <a:latin typeface="Calibri"/>
                <a:ea typeface="Calibri"/>
                <a:cs typeface="Calibri"/>
                <a:sym typeface="Calibri"/>
              </a:rPr>
              <a:t>găs</a:t>
            </a:r>
            <a:r>
              <a:rPr lang="ro-RO" sz="2000" dirty="0">
                <a:solidFill>
                  <a:schemeClr val="dk1"/>
                </a:solidFill>
                <a:latin typeface="Calibri"/>
                <a:ea typeface="Calibri"/>
                <a:cs typeface="Calibri"/>
                <a:sym typeface="Calibri"/>
              </a:rPr>
              <a:t>iți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unul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și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vre</a:t>
            </a:r>
            <a:r>
              <a:rPr lang="ro-RO" sz="2000" dirty="0">
                <a:solidFill>
                  <a:schemeClr val="dk1"/>
                </a:solidFill>
                <a:latin typeface="Calibri"/>
                <a:ea typeface="Calibri"/>
                <a:cs typeface="Calibri"/>
                <a:sym typeface="Calibri"/>
              </a:rPr>
              <a:t>ți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să</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îl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găs</a:t>
            </a:r>
            <a:r>
              <a:rPr lang="ro-RO" sz="2000" dirty="0">
                <a:solidFill>
                  <a:schemeClr val="dk1"/>
                </a:solidFill>
                <a:latin typeface="Calibri"/>
                <a:ea typeface="Calibri"/>
                <a:cs typeface="Calibri"/>
                <a:sym typeface="Calibri"/>
              </a:rPr>
              <a:t>iți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scrie</a:t>
            </a:r>
            <a:r>
              <a:rPr lang="ro-RO" sz="2000" dirty="0">
                <a:solidFill>
                  <a:schemeClr val="dk1"/>
                </a:solidFill>
                <a:latin typeface="Calibri"/>
                <a:ea typeface="Calibri"/>
                <a:cs typeface="Calibri"/>
                <a:sym typeface="Calibri"/>
              </a:rPr>
              <a:t>ți</a:t>
            </a:r>
            <a:r>
              <a:rPr lang="en-GB" sz="2000" dirty="0">
                <a:solidFill>
                  <a:schemeClr val="dk1"/>
                </a:solidFill>
                <a:latin typeface="Calibri"/>
                <a:ea typeface="Calibri"/>
                <a:cs typeface="Calibri"/>
                <a:sym typeface="Calibri"/>
              </a:rPr>
              <a:t>-l </a:t>
            </a:r>
            <a:r>
              <a:rPr lang="en-GB" sz="2000" dirty="0" err="1">
                <a:solidFill>
                  <a:schemeClr val="dk1"/>
                </a:solidFill>
                <a:latin typeface="Calibri"/>
                <a:ea typeface="Calibri"/>
                <a:cs typeface="Calibri"/>
                <a:sym typeface="Calibri"/>
              </a:rPr>
              <a:t>și</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planific</a:t>
            </a:r>
            <a:r>
              <a:rPr lang="ro-RO" sz="2000" dirty="0">
                <a:solidFill>
                  <a:schemeClr val="dk1"/>
                </a:solidFill>
                <a:latin typeface="Calibri"/>
                <a:ea typeface="Calibri"/>
                <a:cs typeface="Calibri"/>
                <a:sym typeface="Calibri"/>
              </a:rPr>
              <a:t>ați</a:t>
            </a:r>
            <a:r>
              <a:rPr lang="en-GB" sz="2000" dirty="0">
                <a:solidFill>
                  <a:schemeClr val="dk1"/>
                </a:solidFill>
                <a:latin typeface="Calibri"/>
                <a:ea typeface="Calibri"/>
                <a:cs typeface="Calibri"/>
                <a:sym typeface="Calibri"/>
              </a:rPr>
              <a:t>-l.</a:t>
            </a:r>
            <a:endParaRPr sz="2000" b="0" i="0" u="none" strike="noStrike" cap="none" dirty="0">
              <a:solidFill>
                <a:schemeClr val="dk1"/>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100"/>
              <a:buFont typeface="Arial"/>
              <a:buNone/>
            </a:pPr>
            <a:endParaRPr sz="2000" b="1" i="0" u="sng" strike="noStrike" cap="none" dirty="0">
              <a:solidFill>
                <a:schemeClr val="dk1"/>
              </a:solidFill>
              <a:latin typeface="Calibri"/>
              <a:ea typeface="Calibri"/>
              <a:cs typeface="Calibri"/>
              <a:sym typeface="Calibri"/>
            </a:endParaRPr>
          </a:p>
        </p:txBody>
      </p:sp>
      <p:graphicFrame>
        <p:nvGraphicFramePr>
          <p:cNvPr id="582" name="Google Shape;582;p18"/>
          <p:cNvGraphicFramePr/>
          <p:nvPr/>
        </p:nvGraphicFramePr>
        <p:xfrm>
          <a:off x="2905875" y="3094122"/>
          <a:ext cx="6380250" cy="2834505"/>
        </p:xfrm>
        <a:graphic>
          <a:graphicData uri="http://schemas.openxmlformats.org/drawingml/2006/table">
            <a:tbl>
              <a:tblPr>
                <a:noFill/>
                <a:tableStyleId>{48144D09-A07C-41D3-9357-E9CE041A03E0}</a:tableStyleId>
              </a:tblPr>
              <a:tblGrid>
                <a:gridCol w="3120175">
                  <a:extLst>
                    <a:ext uri="{9D8B030D-6E8A-4147-A177-3AD203B41FA5}">
                      <a16:colId xmlns:a16="http://schemas.microsoft.com/office/drawing/2014/main" xmlns="" val="20000"/>
                    </a:ext>
                  </a:extLst>
                </a:gridCol>
                <a:gridCol w="3260075">
                  <a:extLst>
                    <a:ext uri="{9D8B030D-6E8A-4147-A177-3AD203B41FA5}">
                      <a16:colId xmlns:a16="http://schemas.microsoft.com/office/drawing/2014/main" xmlns="" val="20001"/>
                    </a:ext>
                  </a:extLst>
                </a:gridCol>
              </a:tblGrid>
              <a:tr h="652850">
                <a:tc gridSpan="2">
                  <a:txBody>
                    <a:bodyPr/>
                    <a:lstStyle/>
                    <a:p>
                      <a:pPr marL="0" marR="0" lvl="0" indent="0" algn="ctr"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OBIECTIVE</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(Interese, motivații, dezvoltare personală, valori, familie, angajare, formare profesională/studii, timp liber, etc.) </a:t>
                      </a:r>
                      <a:endParaRPr sz="1800" b="1">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xmlns="" val="10000"/>
                  </a:ext>
                </a:extLst>
              </a:tr>
              <a:tr h="418525">
                <a:tc>
                  <a:txBody>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dk1"/>
                          </a:solidFill>
                          <a:latin typeface="Calibri"/>
                          <a:ea typeface="Calibri"/>
                          <a:cs typeface="Calibri"/>
                          <a:sym typeface="Calibri"/>
                        </a:rPr>
                        <a:t>Obiectiv</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dk1"/>
                          </a:solidFill>
                          <a:latin typeface="Calibri"/>
                          <a:ea typeface="Calibri"/>
                          <a:cs typeface="Calibri"/>
                          <a:sym typeface="Calibri"/>
                        </a:rPr>
                        <a:t>Acțiune</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1.</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2.</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3.</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
        <p:nvSpPr>
          <p:cNvPr id="583" name="Google Shape;583;p18"/>
          <p:cNvSpPr/>
          <p:nvPr/>
        </p:nvSpPr>
        <p:spPr>
          <a:xfrm>
            <a:off x="875879" y="1097947"/>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5: </a:t>
            </a:r>
            <a:r>
              <a:rPr lang="ro-RO" sz="2400" dirty="0">
                <a:solidFill>
                  <a:srgbClr val="21B4A9"/>
                </a:solidFill>
                <a:latin typeface="Calibri"/>
                <a:ea typeface="Calibri"/>
                <a:cs typeface="Calibri"/>
                <a:sym typeface="Calibri"/>
              </a:rPr>
              <a:t>Îmbunătățirea motivației</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Atingerea</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țintei</a:t>
            </a:r>
            <a:endParaRPr sz="2400" b="0" i="0" u="none" strike="noStrike" cap="none" dirty="0">
              <a:solidFill>
                <a:srgbClr val="000000"/>
              </a:solidFill>
              <a:latin typeface="Arial"/>
              <a:ea typeface="Arial"/>
              <a:cs typeface="Arial"/>
              <a:sym typeface="Arial"/>
            </a:endParaRPr>
          </a:p>
        </p:txBody>
      </p:sp>
      <p:pic>
        <p:nvPicPr>
          <p:cNvPr id="584" name="Google Shape;584;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89405">
            <a:off x="9455375" y="3752850"/>
            <a:ext cx="1614274" cy="2122827"/>
          </a:xfrm>
          <a:prstGeom prst="rect">
            <a:avLst/>
          </a:prstGeom>
          <a:noFill/>
          <a:ln>
            <a:noFill/>
          </a:ln>
        </p:spPr>
      </p:pic>
      <p:pic>
        <p:nvPicPr>
          <p:cNvPr id="585" name="Google Shape;585;p18" descr="Imagen que contiene tabl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 y="2599578"/>
            <a:ext cx="1705970" cy="2711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89"/>
        <p:cNvGrpSpPr/>
        <p:nvPr/>
      </p:nvGrpSpPr>
      <p:grpSpPr>
        <a:xfrm>
          <a:off x="0" y="0"/>
          <a:ext cx="0" cy="0"/>
          <a:chOff x="0" y="0"/>
          <a:chExt cx="0" cy="0"/>
        </a:xfrm>
      </p:grpSpPr>
      <p:sp>
        <p:nvSpPr>
          <p:cNvPr id="591" name="Google Shape;591;p20"/>
          <p:cNvSpPr txBox="1"/>
          <p:nvPr/>
        </p:nvSpPr>
        <p:spPr>
          <a:xfrm>
            <a:off x="1565758" y="1366268"/>
            <a:ext cx="8293800" cy="3126900"/>
          </a:xfrm>
          <a:prstGeom prst="rect">
            <a:avLst/>
          </a:prstGeom>
          <a:noFill/>
          <a:ln>
            <a:noFill/>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14999"/>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92" name="Google Shape;592;p20"/>
          <p:cNvSpPr txBox="1"/>
          <p:nvPr/>
        </p:nvSpPr>
        <p:spPr>
          <a:xfrm>
            <a:off x="2625600" y="742850"/>
            <a:ext cx="6940800" cy="3303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000"/>
              <a:buFont typeface="Arial"/>
              <a:buNone/>
            </a:pPr>
            <a:endParaRPr sz="1000" b="0" i="0" u="sng" strike="noStrike" cap="none" dirty="0">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r>
              <a:rPr lang="en-GB" sz="1000" u="sng" dirty="0"/>
              <a:t>BIBLIOGRAFIE: </a:t>
            </a:r>
            <a:endParaRPr sz="1000" u="sng" dirty="0"/>
          </a:p>
          <a:p>
            <a:pPr marL="457200" marR="0" lvl="0" indent="0" algn="l" rtl="0">
              <a:lnSpc>
                <a:spcPct val="150000"/>
              </a:lnSpc>
              <a:spcBef>
                <a:spcPts val="0"/>
              </a:spcBef>
              <a:spcAft>
                <a:spcPts val="0"/>
              </a:spcAft>
              <a:buClr>
                <a:srgbClr val="000000"/>
              </a:buClr>
              <a:buSzPts val="1000"/>
              <a:buFont typeface="Arial"/>
              <a:buNone/>
            </a:pPr>
            <a:endParaRPr sz="1000" u="sng" dirty="0"/>
          </a:p>
          <a:p>
            <a:pPr marL="457200" marR="0" lvl="0" indent="-292100" algn="l" rtl="0">
              <a:lnSpc>
                <a:spcPct val="150000"/>
              </a:lnSpc>
              <a:spcBef>
                <a:spcPts val="0"/>
              </a:spcBef>
              <a:spcAft>
                <a:spcPts val="0"/>
              </a:spcAft>
              <a:buClr>
                <a:srgbClr val="000000"/>
              </a:buClr>
              <a:buSzPts val="1000"/>
              <a:buFont typeface="Arial"/>
              <a:buChar char="●"/>
            </a:pPr>
            <a:r>
              <a:rPr lang="en-GB" sz="1000" dirty="0" err="1"/>
              <a:t>Congost</a:t>
            </a:r>
            <a:r>
              <a:rPr lang="en-GB" sz="1000" dirty="0"/>
              <a:t>, Silvia (2015). Automatic self-esteem. https://www.silviacongost.com/wp-content/uploads/2016/07/Autoestima_automatica.pdf</a:t>
            </a:r>
          </a:p>
          <a:p>
            <a:pPr marL="457200" marR="0" lvl="0" indent="-292100" algn="l" rtl="0">
              <a:lnSpc>
                <a:spcPct val="150000"/>
              </a:lnSpc>
              <a:spcBef>
                <a:spcPts val="0"/>
              </a:spcBef>
              <a:spcAft>
                <a:spcPts val="0"/>
              </a:spcAft>
              <a:buClr>
                <a:srgbClr val="000000"/>
              </a:buClr>
              <a:buSzPts val="1000"/>
              <a:buFont typeface="Arial"/>
              <a:buChar char="●"/>
            </a:pPr>
            <a:r>
              <a:rPr lang="en-GB" sz="1000" dirty="0"/>
              <a:t>https://www.inmujeres.gob.es/areasTematicas/AreaProgInsercionSociolaboral/docs/Materiales/GuiaDesarrolloPersonal.pdf</a:t>
            </a:r>
          </a:p>
          <a:p>
            <a:pPr marL="457200" marR="0" lvl="0" indent="-292100" algn="l" rtl="0">
              <a:lnSpc>
                <a:spcPct val="150000"/>
              </a:lnSpc>
              <a:spcBef>
                <a:spcPts val="0"/>
              </a:spcBef>
              <a:spcAft>
                <a:spcPts val="0"/>
              </a:spcAft>
              <a:buClr>
                <a:srgbClr val="000000"/>
              </a:buClr>
              <a:buSzPts val="1000"/>
              <a:buFont typeface="Arial"/>
              <a:buChar char="●"/>
            </a:pPr>
            <a:r>
              <a:rPr lang="en-GB" sz="1000" dirty="0"/>
              <a:t>https://www.lantegibatuak.eus/wp-content/uploads/2020/05/Cuaderno-de-ejercicios-para-aumentar-la-autoestima.pdf </a:t>
            </a:r>
          </a:p>
          <a:p>
            <a:pPr marL="457200" marR="0" lvl="0" indent="-292100" algn="l" rtl="0">
              <a:lnSpc>
                <a:spcPct val="150000"/>
              </a:lnSpc>
              <a:spcBef>
                <a:spcPts val="0"/>
              </a:spcBef>
              <a:spcAft>
                <a:spcPts val="0"/>
              </a:spcAft>
              <a:buClr>
                <a:srgbClr val="000000"/>
              </a:buClr>
              <a:buSzPts val="1000"/>
              <a:buFont typeface="Arial"/>
              <a:buChar char="●"/>
            </a:pPr>
            <a:r>
              <a:rPr lang="en-GB" sz="1000" dirty="0"/>
              <a:t>Montoya, M. Á. (2001). Self esteem. Editorial Pax Mexico.</a:t>
            </a:r>
          </a:p>
          <a:p>
            <a:pPr marL="457200" marR="0" lvl="0" indent="-292100" algn="l" rtl="0">
              <a:lnSpc>
                <a:spcPct val="150000"/>
              </a:lnSpc>
              <a:spcBef>
                <a:spcPts val="0"/>
              </a:spcBef>
              <a:spcAft>
                <a:spcPts val="0"/>
              </a:spcAft>
              <a:buClr>
                <a:srgbClr val="000000"/>
              </a:buClr>
              <a:buSzPts val="1000"/>
              <a:buFont typeface="Arial"/>
              <a:buChar char="●"/>
            </a:pPr>
            <a:r>
              <a:rPr lang="en-GB" sz="1000" dirty="0"/>
              <a:t>Aznar, MPM (2004). Self-esteem in women: an analysis of its relevance in health. Advances in Latin American Psychology, 22(1), 129-140.</a:t>
            </a:r>
          </a:p>
          <a:p>
            <a:pPr marL="457200" marR="0" lvl="0" indent="-292100" algn="l" rtl="0">
              <a:lnSpc>
                <a:spcPct val="150000"/>
              </a:lnSpc>
              <a:spcBef>
                <a:spcPts val="0"/>
              </a:spcBef>
              <a:spcAft>
                <a:spcPts val="0"/>
              </a:spcAft>
              <a:buClr>
                <a:srgbClr val="000000"/>
              </a:buClr>
              <a:buSzPts val="1000"/>
              <a:buFont typeface="Arial"/>
              <a:buChar char="●"/>
            </a:pPr>
            <a:r>
              <a:rPr lang="en-GB" sz="1000" dirty="0"/>
              <a:t>Sánchez-Herrero </a:t>
            </a:r>
            <a:r>
              <a:rPr lang="en-GB" sz="1000" dirty="0" err="1"/>
              <a:t>Arbide</a:t>
            </a:r>
            <a:r>
              <a:rPr lang="en-GB" sz="1000" dirty="0"/>
              <a:t>, S., del Pilar Sánchez-López, M., &amp; E Aparicio-García, M. (2011). Health, anxiety and self-esteem in middle-aged women caregivers and non-caregivers. Anxiety and Stress, 17(1).</a:t>
            </a: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grpSp>
        <p:nvGrpSpPr>
          <p:cNvPr id="593" name="Google Shape;593;p20"/>
          <p:cNvGrpSpPr/>
          <p:nvPr/>
        </p:nvGrpSpPr>
        <p:grpSpPr>
          <a:xfrm>
            <a:off x="1517992" y="285232"/>
            <a:ext cx="9156019" cy="4557499"/>
            <a:chOff x="1177450" y="241631"/>
            <a:chExt cx="6173152" cy="3616776"/>
          </a:xfrm>
        </p:grpSpPr>
        <p:sp>
          <p:nvSpPr>
            <p:cNvPr id="594" name="Google Shape;594;p2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5" name="Google Shape;595;p2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6" name="Google Shape;596;p2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2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588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 name="Google Shape;580;p18">
            <a:extLst>
              <a:ext uri="{FF2B5EF4-FFF2-40B4-BE49-F238E27FC236}">
                <a16:creationId xmlns:a16="http://schemas.microsoft.com/office/drawing/2014/main" xmlns="" id="{3AECE21F-3A13-2BEF-1779-606DCC092CA4}"/>
              </a:ext>
            </a:extLst>
          </p:cNvPr>
          <p:cNvSpPr/>
          <p:nvPr/>
        </p:nvSpPr>
        <p:spPr>
          <a:xfrm>
            <a:off x="2001425" y="6275153"/>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err="1">
                <a:solidFill>
                  <a:srgbClr val="000000"/>
                </a:solidFill>
                <a:latin typeface="Calibri"/>
                <a:ea typeface="Calibri"/>
                <a:cs typeface="Calibri"/>
                <a:sym typeface="Calibri"/>
              </a:rPr>
              <a:t>Finanțat</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Punctele</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vedere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opiniile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exprimate</a:t>
            </a:r>
            <a:r>
              <a:rPr lang="en-GB" sz="900" b="0" i="0" u="none" strike="noStrike" cap="none" dirty="0">
                <a:solidFill>
                  <a:srgbClr val="000000"/>
                </a:solidFill>
                <a:latin typeface="Calibri"/>
                <a:ea typeface="Calibri"/>
                <a:cs typeface="Calibri"/>
                <a:sym typeface="Calibri"/>
              </a:rPr>
              <a:t> sunt </a:t>
            </a:r>
            <a:r>
              <a:rPr lang="en-GB" sz="900" b="0" i="0" u="none" strike="noStrike" cap="none" dirty="0" err="1">
                <a:solidFill>
                  <a:srgbClr val="000000"/>
                </a:solidFill>
                <a:latin typeface="Calibri"/>
                <a:ea typeface="Calibri"/>
                <a:cs typeface="Calibri"/>
                <a:sym typeface="Calibri"/>
              </a:rPr>
              <a:t>însă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numai</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autorilor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nu </a:t>
            </a:r>
            <a:r>
              <a:rPr lang="en-GB" sz="900" b="0" i="0" u="none" strike="noStrike" cap="none" dirty="0" err="1">
                <a:solidFill>
                  <a:srgbClr val="000000"/>
                </a:solidFill>
                <a:latin typeface="Calibri"/>
                <a:ea typeface="Calibri"/>
                <a:cs typeface="Calibri"/>
                <a:sym typeface="Calibri"/>
              </a:rPr>
              <a:t>reflectă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în</a:t>
            </a:r>
            <a:r>
              <a:rPr lang="en-GB" sz="900" b="0" i="0" u="none" strike="noStrike" cap="none" dirty="0">
                <a:solidFill>
                  <a:srgbClr val="000000"/>
                </a:solidFill>
                <a:latin typeface="Calibri"/>
                <a:ea typeface="Calibri"/>
                <a:cs typeface="Calibri"/>
                <a:sym typeface="Calibri"/>
              </a:rPr>
              <a:t> mod </a:t>
            </a:r>
            <a:r>
              <a:rPr lang="en-GB" sz="900" b="0" i="0" u="none" strike="noStrike" cap="none" dirty="0" err="1">
                <a:solidFill>
                  <a:srgbClr val="000000"/>
                </a:solidFill>
                <a:latin typeface="Calibri"/>
                <a:ea typeface="Calibri"/>
                <a:cs typeface="Calibri"/>
                <a:sym typeface="Calibri"/>
              </a:rPr>
              <a:t>necesar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cele</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Uniunii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sau</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Agenției</a:t>
            </a:r>
            <a:r>
              <a:rPr lang="en-GB" sz="900" b="0" i="0" u="none" strike="noStrike" cap="none" dirty="0">
                <a:solidFill>
                  <a:srgbClr val="000000"/>
                </a:solidFill>
                <a:latin typeface="Calibri"/>
                <a:ea typeface="Calibri"/>
                <a:cs typeface="Calibri"/>
                <a:sym typeface="Calibri"/>
              </a:rPr>
              <a:t> Executive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Educație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Cultură</a:t>
            </a:r>
            <a:r>
              <a:rPr lang="en-GB" sz="900" b="0" i="0" u="none" strike="noStrike" cap="none" dirty="0">
                <a:solidFill>
                  <a:srgbClr val="000000"/>
                </a:solidFill>
                <a:latin typeface="Calibri"/>
                <a:ea typeface="Calibri"/>
                <a:cs typeface="Calibri"/>
                <a:sym typeface="Calibri"/>
              </a:rPr>
              <a:t> (EACEA).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EACEA nu pot fi considerate </a:t>
            </a:r>
            <a:r>
              <a:rPr lang="en-GB" sz="900" b="0" i="0" u="none" strike="noStrike" cap="none" dirty="0" err="1">
                <a:solidFill>
                  <a:srgbClr val="000000"/>
                </a:solidFill>
                <a:latin typeface="Calibri"/>
                <a:ea typeface="Calibri"/>
                <a:cs typeface="Calibri"/>
                <a:sym typeface="Calibri"/>
              </a:rPr>
              <a:t>responsabile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acestea</a:t>
            </a:r>
            <a:r>
              <a:rPr lang="en-GB" sz="900" b="0" i="0" u="none" strike="noStrike" cap="none" dirty="0">
                <a:solidFill>
                  <a:srgbClr val="000000"/>
                </a:solidFill>
                <a:latin typeface="Calibri"/>
                <a:ea typeface="Calibri"/>
                <a:cs typeface="Calibri"/>
                <a:sym typeface="Calibri"/>
              </a:rPr>
              <a:t>.</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01"/>
        <p:cNvGrpSpPr/>
        <p:nvPr/>
      </p:nvGrpSpPr>
      <p:grpSpPr>
        <a:xfrm>
          <a:off x="0" y="0"/>
          <a:ext cx="0" cy="0"/>
          <a:chOff x="0" y="0"/>
          <a:chExt cx="0" cy="0"/>
        </a:xfrm>
      </p:grpSpPr>
      <p:sp>
        <p:nvSpPr>
          <p:cNvPr id="602" name="Google Shape;602;p24"/>
          <p:cNvSpPr/>
          <p:nvPr/>
        </p:nvSpPr>
        <p:spPr>
          <a:xfrm>
            <a:off x="2448050" y="2150275"/>
            <a:ext cx="3419400" cy="2344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800">
                <a:latin typeface="Calibri"/>
                <a:ea typeface="Calibri"/>
                <a:cs typeface="Calibri"/>
                <a:sym typeface="Calibri"/>
              </a:rPr>
              <a:t>Este esențial să lucrăm pentru a avea o stimă de sine sănătoasă care să ne permită să ne dezvoltăm social și personal, ca o componentă esențială a îngrijirii de sine. </a:t>
            </a:r>
            <a:endParaRPr sz="1800" b="0" i="0" u="none" strike="noStrike" cap="none">
              <a:solidFill>
                <a:srgbClr val="000000"/>
              </a:solidFill>
              <a:latin typeface="Arial"/>
              <a:ea typeface="Arial"/>
              <a:cs typeface="Arial"/>
              <a:sym typeface="Arial"/>
            </a:endParaRPr>
          </a:p>
        </p:txBody>
      </p:sp>
      <p:sp>
        <p:nvSpPr>
          <p:cNvPr id="603" name="Google Shape;603;p24"/>
          <p:cNvSpPr/>
          <p:nvPr/>
        </p:nvSpPr>
        <p:spPr>
          <a:xfrm>
            <a:off x="3436861" y="1560975"/>
            <a:ext cx="167016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dirty="0" err="1">
                <a:solidFill>
                  <a:srgbClr val="FAB632"/>
                </a:solidFill>
                <a:latin typeface="Calibri"/>
                <a:ea typeface="Calibri"/>
                <a:cs typeface="Calibri"/>
                <a:sym typeface="Calibri"/>
              </a:rPr>
              <a:t>Stima</a:t>
            </a:r>
            <a:r>
              <a:rPr lang="en-GB" sz="2000" b="1" dirty="0">
                <a:solidFill>
                  <a:srgbClr val="FAB632"/>
                </a:solidFill>
                <a:latin typeface="Calibri"/>
                <a:ea typeface="Calibri"/>
                <a:cs typeface="Calibri"/>
                <a:sym typeface="Calibri"/>
              </a:rPr>
              <a:t> de sine</a:t>
            </a:r>
            <a:endParaRPr sz="2000" b="0" i="0" u="none" strike="noStrike" cap="none" dirty="0">
              <a:solidFill>
                <a:srgbClr val="000000"/>
              </a:solidFill>
              <a:latin typeface="Arial"/>
              <a:ea typeface="Arial"/>
              <a:cs typeface="Arial"/>
              <a:sym typeface="Arial"/>
            </a:endParaRPr>
          </a:p>
        </p:txBody>
      </p:sp>
      <p:sp>
        <p:nvSpPr>
          <p:cNvPr id="604" name="Google Shape;604;p24"/>
          <p:cNvSpPr/>
          <p:nvPr/>
        </p:nvSpPr>
        <p:spPr>
          <a:xfrm>
            <a:off x="550800" y="56556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err="1">
                <a:solidFill>
                  <a:srgbClr val="EA4E46"/>
                </a:solidFill>
                <a:latin typeface="Calibri"/>
                <a:ea typeface="Calibri"/>
                <a:cs typeface="Calibri"/>
                <a:sym typeface="Calibri"/>
              </a:rPr>
              <a:t>Rezum</a:t>
            </a:r>
            <a:r>
              <a:rPr lang="ro-RO" sz="3600" b="1" i="0" u="none" strike="noStrike" cap="none" dirty="0">
                <a:solidFill>
                  <a:srgbClr val="EA4E46"/>
                </a:solidFill>
                <a:latin typeface="Calibri"/>
                <a:ea typeface="Calibri"/>
                <a:cs typeface="Calibri"/>
                <a:sym typeface="Calibri"/>
              </a:rPr>
              <a:t>at</a:t>
            </a:r>
            <a:endParaRPr sz="3600" b="0" i="0" u="none" strike="noStrike" cap="none" dirty="0">
              <a:solidFill>
                <a:srgbClr val="000000"/>
              </a:solidFill>
              <a:latin typeface="Arial"/>
              <a:ea typeface="Arial"/>
              <a:cs typeface="Arial"/>
              <a:sym typeface="Arial"/>
            </a:endParaRPr>
          </a:p>
        </p:txBody>
      </p:sp>
      <p:sp>
        <p:nvSpPr>
          <p:cNvPr id="605" name="Google Shape;605;p24"/>
          <p:cNvSpPr/>
          <p:nvPr/>
        </p:nvSpPr>
        <p:spPr>
          <a:xfrm>
            <a:off x="2118960" y="1560965"/>
            <a:ext cx="3291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606" name="Google Shape;606;p24"/>
          <p:cNvSpPr/>
          <p:nvPr/>
        </p:nvSpPr>
        <p:spPr>
          <a:xfrm>
            <a:off x="6564200" y="2150275"/>
            <a:ext cx="3419400" cy="2062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800">
                <a:latin typeface="Calibri"/>
                <a:ea typeface="Calibri"/>
                <a:cs typeface="Calibri"/>
                <a:sym typeface="Calibri"/>
              </a:rPr>
              <a:t>O parte a stimei noastre de sine constă în atingerea obiectivelor noastre. Realizarea acestora depinde în mare măsură de motivație. Este necesar să găsim strategiile potrivite care să ne permită să ne dezvoltăm motivația pentru a ne ghida pe calea atingerii obiectivelor noastre.</a:t>
            </a:r>
            <a:endParaRPr sz="1800" b="0" i="0" u="none" strike="noStrike" cap="none">
              <a:solidFill>
                <a:srgbClr val="000000"/>
              </a:solidFill>
              <a:latin typeface="Arial"/>
              <a:ea typeface="Arial"/>
              <a:cs typeface="Arial"/>
              <a:sym typeface="Arial"/>
            </a:endParaRPr>
          </a:p>
        </p:txBody>
      </p:sp>
      <p:sp>
        <p:nvSpPr>
          <p:cNvPr id="607" name="Google Shape;607;p24"/>
          <p:cNvSpPr/>
          <p:nvPr/>
        </p:nvSpPr>
        <p:spPr>
          <a:xfrm>
            <a:off x="7528753" y="1560970"/>
            <a:ext cx="16230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dirty="0" err="1">
                <a:solidFill>
                  <a:srgbClr val="FAB632"/>
                </a:solidFill>
                <a:latin typeface="Calibri"/>
                <a:ea typeface="Calibri"/>
                <a:cs typeface="Calibri"/>
                <a:sym typeface="Calibri"/>
              </a:rPr>
              <a:t>Motivați</a:t>
            </a:r>
            <a:r>
              <a:rPr lang="ro-RO" sz="2000" b="1" dirty="0">
                <a:solidFill>
                  <a:srgbClr val="FAB632"/>
                </a:solidFill>
                <a:latin typeface="Calibri"/>
                <a:ea typeface="Calibri"/>
                <a:cs typeface="Calibri"/>
                <a:sym typeface="Calibri"/>
              </a:rPr>
              <a:t>a</a:t>
            </a:r>
            <a:endParaRPr sz="2000" b="0" i="0" u="none" strike="noStrike" cap="none" dirty="0">
              <a:solidFill>
                <a:srgbClr val="000000"/>
              </a:solidFill>
              <a:latin typeface="Arial"/>
              <a:ea typeface="Arial"/>
              <a:cs typeface="Arial"/>
              <a:sym typeface="Arial"/>
            </a:endParaRPr>
          </a:p>
        </p:txBody>
      </p:sp>
      <p:sp>
        <p:nvSpPr>
          <p:cNvPr id="608" name="Google Shape;608;p24"/>
          <p:cNvSpPr/>
          <p:nvPr/>
        </p:nvSpPr>
        <p:spPr>
          <a:xfrm>
            <a:off x="6289533" y="1560970"/>
            <a:ext cx="3291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2" name="Google Shape;580;p18">
            <a:extLst>
              <a:ext uri="{FF2B5EF4-FFF2-40B4-BE49-F238E27FC236}">
                <a16:creationId xmlns:a16="http://schemas.microsoft.com/office/drawing/2014/main" xmlns="" id="{C15F6ECB-4483-33DB-839F-2747CA818935}"/>
              </a:ext>
            </a:extLst>
          </p:cNvPr>
          <p:cNvSpPr/>
          <p:nvPr/>
        </p:nvSpPr>
        <p:spPr>
          <a:xfrm>
            <a:off x="2001425" y="6275153"/>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err="1">
                <a:solidFill>
                  <a:srgbClr val="000000"/>
                </a:solidFill>
                <a:latin typeface="Calibri"/>
                <a:ea typeface="Calibri"/>
                <a:cs typeface="Calibri"/>
                <a:sym typeface="Calibri"/>
              </a:rPr>
              <a:t>Finanțat</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Punctele</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vedere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opiniile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exprimate</a:t>
            </a:r>
            <a:r>
              <a:rPr lang="en-GB" sz="900" b="0" i="0" u="none" strike="noStrike" cap="none" dirty="0">
                <a:solidFill>
                  <a:srgbClr val="000000"/>
                </a:solidFill>
                <a:latin typeface="Calibri"/>
                <a:ea typeface="Calibri"/>
                <a:cs typeface="Calibri"/>
                <a:sym typeface="Calibri"/>
              </a:rPr>
              <a:t> sunt </a:t>
            </a:r>
            <a:r>
              <a:rPr lang="en-GB" sz="900" b="0" i="0" u="none" strike="noStrike" cap="none" dirty="0" err="1">
                <a:solidFill>
                  <a:srgbClr val="000000"/>
                </a:solidFill>
                <a:latin typeface="Calibri"/>
                <a:ea typeface="Calibri"/>
                <a:cs typeface="Calibri"/>
                <a:sym typeface="Calibri"/>
              </a:rPr>
              <a:t>însă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numai</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autorilor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nu </a:t>
            </a:r>
            <a:r>
              <a:rPr lang="en-GB" sz="900" b="0" i="0" u="none" strike="noStrike" cap="none" dirty="0" err="1">
                <a:solidFill>
                  <a:srgbClr val="000000"/>
                </a:solidFill>
                <a:latin typeface="Calibri"/>
                <a:ea typeface="Calibri"/>
                <a:cs typeface="Calibri"/>
                <a:sym typeface="Calibri"/>
              </a:rPr>
              <a:t>reflectă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în</a:t>
            </a:r>
            <a:r>
              <a:rPr lang="en-GB" sz="900" b="0" i="0" u="none" strike="noStrike" cap="none" dirty="0">
                <a:solidFill>
                  <a:srgbClr val="000000"/>
                </a:solidFill>
                <a:latin typeface="Calibri"/>
                <a:ea typeface="Calibri"/>
                <a:cs typeface="Calibri"/>
                <a:sym typeface="Calibri"/>
              </a:rPr>
              <a:t> mod </a:t>
            </a:r>
            <a:r>
              <a:rPr lang="en-GB" sz="900" b="0" i="0" u="none" strike="noStrike" cap="none" dirty="0" err="1">
                <a:solidFill>
                  <a:srgbClr val="000000"/>
                </a:solidFill>
                <a:latin typeface="Calibri"/>
                <a:ea typeface="Calibri"/>
                <a:cs typeface="Calibri"/>
                <a:sym typeface="Calibri"/>
              </a:rPr>
              <a:t>necesar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cele</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Uniunii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sau</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Agenției</a:t>
            </a:r>
            <a:r>
              <a:rPr lang="en-GB" sz="900" b="0" i="0" u="none" strike="noStrike" cap="none" dirty="0">
                <a:solidFill>
                  <a:srgbClr val="000000"/>
                </a:solidFill>
                <a:latin typeface="Calibri"/>
                <a:ea typeface="Calibri"/>
                <a:cs typeface="Calibri"/>
                <a:sym typeface="Calibri"/>
              </a:rPr>
              <a:t> Executive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Educație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Cultură</a:t>
            </a:r>
            <a:r>
              <a:rPr lang="en-GB" sz="900" b="0" i="0" u="none" strike="noStrike" cap="none" dirty="0">
                <a:solidFill>
                  <a:srgbClr val="000000"/>
                </a:solidFill>
                <a:latin typeface="Calibri"/>
                <a:ea typeface="Calibri"/>
                <a:cs typeface="Calibri"/>
                <a:sym typeface="Calibri"/>
              </a:rPr>
              <a:t> (EACEA).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EACEA nu pot fi considerate </a:t>
            </a:r>
            <a:r>
              <a:rPr lang="en-GB" sz="900" b="0" i="0" u="none" strike="noStrike" cap="none" dirty="0" err="1">
                <a:solidFill>
                  <a:srgbClr val="000000"/>
                </a:solidFill>
                <a:latin typeface="Calibri"/>
                <a:ea typeface="Calibri"/>
                <a:cs typeface="Calibri"/>
                <a:sym typeface="Calibri"/>
              </a:rPr>
              <a:t>responsabile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acestea</a:t>
            </a:r>
            <a:r>
              <a:rPr lang="en-GB" sz="900" b="0" i="0" u="none" strike="noStrike" cap="none" dirty="0">
                <a:solidFill>
                  <a:srgbClr val="000000"/>
                </a:solidFill>
                <a:latin typeface="Calibri"/>
                <a:ea typeface="Calibri"/>
                <a:cs typeface="Calibri"/>
                <a:sym typeface="Calibri"/>
              </a:rPr>
              <a:t>.</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13"/>
        <p:cNvGrpSpPr/>
        <p:nvPr/>
      </p:nvGrpSpPr>
      <p:grpSpPr>
        <a:xfrm>
          <a:off x="0" y="0"/>
          <a:ext cx="0" cy="0"/>
          <a:chOff x="0" y="0"/>
          <a:chExt cx="0" cy="0"/>
        </a:xfrm>
      </p:grpSpPr>
      <p:sp>
        <p:nvSpPr>
          <p:cNvPr id="614" name="Google Shape;614;p25"/>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25"/>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Stima de sine este...</a:t>
            </a:r>
            <a:endParaRPr sz="1800">
              <a:solidFill>
                <a:srgbClr val="FFFFFF"/>
              </a:solidFill>
              <a:latin typeface="Calibri"/>
              <a:ea typeface="Calibri"/>
              <a:cs typeface="Calibri"/>
              <a:sym typeface="Calibri"/>
            </a:endParaRPr>
          </a:p>
        </p:txBody>
      </p:sp>
      <p:sp>
        <p:nvSpPr>
          <p:cNvPr id="616" name="Google Shape;616;p25"/>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1B4A9"/>
                </a:solidFill>
                <a:latin typeface="Calibri"/>
                <a:ea typeface="Calibri"/>
                <a:cs typeface="Calibri"/>
                <a:sym typeface="Calibri"/>
              </a:rPr>
              <a:t>Test de autoevaluare:</a:t>
            </a:r>
            <a:endParaRPr sz="3600" b="0" i="0" u="none" strike="noStrike" cap="none">
              <a:solidFill>
                <a:srgbClr val="000000"/>
              </a:solidFill>
              <a:latin typeface="Arial"/>
              <a:ea typeface="Arial"/>
              <a:cs typeface="Arial"/>
              <a:sym typeface="Arial"/>
            </a:endParaRPr>
          </a:p>
        </p:txBody>
      </p:sp>
      <p:sp>
        <p:nvSpPr>
          <p:cNvPr id="617" name="Google Shape;617;p25"/>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5"/>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Care sunt cele trei componente ale stimei de sine?</a:t>
            </a:r>
            <a:endParaRPr sz="1800" b="0" i="0" u="none" strike="noStrike" cap="none">
              <a:solidFill>
                <a:srgbClr val="000000"/>
              </a:solidFill>
              <a:latin typeface="Arial"/>
              <a:ea typeface="Arial"/>
              <a:cs typeface="Arial"/>
              <a:sym typeface="Arial"/>
            </a:endParaRPr>
          </a:p>
        </p:txBody>
      </p:sp>
      <p:sp>
        <p:nvSpPr>
          <p:cNvPr id="619" name="Google Shape;619;p25"/>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5"/>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Noi, femeile, pornim de la o evaluare socială...</a:t>
            </a:r>
            <a:endParaRPr sz="1800" b="0" i="0" u="none" strike="noStrike" cap="none">
              <a:solidFill>
                <a:srgbClr val="000000"/>
              </a:solidFill>
              <a:latin typeface="Arial"/>
              <a:ea typeface="Arial"/>
              <a:cs typeface="Arial"/>
              <a:sym typeface="Arial"/>
            </a:endParaRPr>
          </a:p>
        </p:txBody>
      </p:sp>
      <p:sp>
        <p:nvSpPr>
          <p:cNvPr id="621" name="Google Shape;621;p25"/>
          <p:cNvSpPr/>
          <p:nvPr/>
        </p:nvSpPr>
        <p:spPr>
          <a:xfrm>
            <a:off x="531350" y="3724375"/>
            <a:ext cx="4518000" cy="1014209"/>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dirty="0">
                <a:latin typeface="Calibri"/>
                <a:ea typeface="Calibri"/>
                <a:cs typeface="Calibri"/>
                <a:sym typeface="Calibri"/>
              </a:rPr>
              <a:t>Mai jo</a:t>
            </a:r>
            <a:r>
              <a:rPr lang="ro-RO" sz="1500" b="1" dirty="0">
                <a:latin typeface="Calibri"/>
                <a:ea typeface="Calibri"/>
                <a:cs typeface="Calibri"/>
                <a:sym typeface="Calibri"/>
              </a:rPr>
              <a:t>a</a:t>
            </a:r>
            <a:r>
              <a:rPr lang="en-GB" sz="1500" b="1" dirty="0">
                <a:latin typeface="Calibri"/>
                <a:ea typeface="Calibri"/>
                <a:cs typeface="Calibri"/>
                <a:sym typeface="Calibri"/>
              </a:rPr>
              <a:t>s</a:t>
            </a:r>
            <a:r>
              <a:rPr lang="ro-RO" sz="1500" b="1" dirty="0">
                <a:latin typeface="Calibri"/>
                <a:ea typeface="Calibri"/>
                <a:cs typeface="Calibri"/>
                <a:sym typeface="Calibri"/>
              </a:rPr>
              <a:t>ă</a:t>
            </a:r>
            <a:r>
              <a:rPr lang="en-GB" sz="1500" b="1" dirty="0">
                <a:latin typeface="Calibri"/>
                <a:ea typeface="Calibri"/>
                <a:cs typeface="Calibri"/>
                <a:sym typeface="Calibri"/>
              </a:rPr>
              <a:t>.</a:t>
            </a:r>
            <a:endParaRPr sz="1500" b="1"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ro-RO" sz="1500" dirty="0">
                <a:latin typeface="Calibri"/>
                <a:ea typeface="Calibri"/>
                <a:cs typeface="Calibri"/>
                <a:sym typeface="Calibri"/>
              </a:rPr>
              <a:t>Ridicată.</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a:latin typeface="Calibri"/>
                <a:ea typeface="Calibri"/>
                <a:cs typeface="Calibri"/>
                <a:sym typeface="Calibri"/>
              </a:rPr>
              <a:t>La </a:t>
            </a:r>
            <a:r>
              <a:rPr lang="en-GB" sz="1500" dirty="0" err="1">
                <a:latin typeface="Calibri"/>
                <a:ea typeface="Calibri"/>
                <a:cs typeface="Calibri"/>
                <a:sym typeface="Calibri"/>
              </a:rPr>
              <a:t>fel</a:t>
            </a:r>
            <a:r>
              <a:rPr lang="en-GB" sz="1500" dirty="0">
                <a:latin typeface="Calibri"/>
                <a:ea typeface="Calibri"/>
                <a:cs typeface="Calibri"/>
                <a:sym typeface="Calibri"/>
              </a:rPr>
              <a:t> ca la </a:t>
            </a:r>
            <a:r>
              <a:rPr lang="en-GB" sz="1500" dirty="0" err="1">
                <a:latin typeface="Calibri"/>
                <a:ea typeface="Calibri"/>
                <a:cs typeface="Calibri"/>
                <a:sym typeface="Calibri"/>
              </a:rPr>
              <a:t>bărbați</a:t>
            </a:r>
            <a:r>
              <a:rPr lang="en-GB" sz="1500" dirty="0">
                <a:latin typeface="Calibri"/>
                <a:ea typeface="Calibri"/>
                <a:cs typeface="Calibri"/>
                <a:sym typeface="Calibri"/>
              </a:rPr>
              <a:t>.</a:t>
            </a:r>
            <a:endParaRPr sz="15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622" name="Google Shape;622;p25"/>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5"/>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Care dintre următoarele nu este un indicator al unei stime de sine ridicate?</a:t>
            </a:r>
            <a:endParaRPr sz="1800">
              <a:solidFill>
                <a:srgbClr val="FFFFFF"/>
              </a:solidFill>
              <a:latin typeface="Calibri"/>
              <a:ea typeface="Calibri"/>
              <a:cs typeface="Calibri"/>
              <a:sym typeface="Calibri"/>
            </a:endParaRPr>
          </a:p>
        </p:txBody>
      </p:sp>
      <p:sp>
        <p:nvSpPr>
          <p:cNvPr id="624" name="Google Shape;624;p25"/>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5"/>
          <p:cNvSpPr/>
          <p:nvPr/>
        </p:nvSpPr>
        <p:spPr>
          <a:xfrm>
            <a:off x="2749680" y="4950000"/>
            <a:ext cx="473004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Suprageneralizarea este...</a:t>
            </a:r>
            <a:endParaRPr sz="1800">
              <a:solidFill>
                <a:srgbClr val="FFFFFF"/>
              </a:solidFill>
              <a:latin typeface="Calibri"/>
              <a:ea typeface="Calibri"/>
              <a:cs typeface="Calibri"/>
              <a:sym typeface="Calibri"/>
            </a:endParaRPr>
          </a:p>
        </p:txBody>
      </p:sp>
      <p:pic>
        <p:nvPicPr>
          <p:cNvPr id="626" name="Google Shape;626;p2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28" name="Google Shape;628;p25"/>
          <p:cNvSpPr/>
          <p:nvPr/>
        </p:nvSpPr>
        <p:spPr>
          <a:xfrm>
            <a:off x="5338440" y="3695760"/>
            <a:ext cx="4518000" cy="783376"/>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Cunoașt</a:t>
            </a:r>
            <a:r>
              <a:rPr lang="ro-RO" sz="1500" dirty="0">
                <a:latin typeface="Calibri"/>
                <a:ea typeface="Calibri"/>
                <a:cs typeface="Calibri"/>
                <a:sym typeface="Calibri"/>
              </a:rPr>
              <a:t>erea</a:t>
            </a:r>
            <a:r>
              <a:rPr lang="en-GB" sz="1500" dirty="0">
                <a:latin typeface="Calibri"/>
                <a:ea typeface="Calibri"/>
                <a:cs typeface="Calibri"/>
                <a:sym typeface="Calibri"/>
              </a:rPr>
              <a:t> </a:t>
            </a:r>
            <a:r>
              <a:rPr lang="en-GB" sz="1500" dirty="0" err="1">
                <a:latin typeface="Calibri"/>
                <a:ea typeface="Calibri"/>
                <a:cs typeface="Calibri"/>
                <a:sym typeface="Calibri"/>
              </a:rPr>
              <a:t>limitel</a:t>
            </a:r>
            <a:r>
              <a:rPr lang="ro-RO" sz="1500" dirty="0">
                <a:latin typeface="Calibri"/>
                <a:ea typeface="Calibri"/>
                <a:cs typeface="Calibri"/>
                <a:sym typeface="Calibri"/>
              </a:rPr>
              <a:t>or</a:t>
            </a:r>
            <a:r>
              <a:rPr lang="en-GB" sz="1500" dirty="0">
                <a:latin typeface="Calibri"/>
                <a:ea typeface="Calibri"/>
                <a:cs typeface="Calibri"/>
                <a:sym typeface="Calibri"/>
              </a:rPr>
              <a:t> </a:t>
            </a:r>
            <a:r>
              <a:rPr lang="en-GB" sz="1500" dirty="0" err="1">
                <a:latin typeface="Calibri"/>
                <a:ea typeface="Calibri"/>
                <a:cs typeface="Calibri"/>
                <a:sym typeface="Calibri"/>
              </a:rPr>
              <a:t>personale</a:t>
            </a:r>
            <a:r>
              <a:rPr lang="en-GB" sz="1500" dirty="0">
                <a:latin typeface="Calibri"/>
                <a:ea typeface="Calibri"/>
                <a:cs typeface="Calibri"/>
                <a:sym typeface="Calibri"/>
              </a:rPr>
              <a:t>.</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dirty="0">
                <a:latin typeface="Calibri"/>
                <a:ea typeface="Calibri"/>
                <a:cs typeface="Calibri"/>
                <a:sym typeface="Calibri"/>
              </a:rPr>
              <a:t>Are </a:t>
            </a:r>
            <a:r>
              <a:rPr lang="en-GB" sz="1500" b="1" dirty="0" err="1">
                <a:latin typeface="Calibri"/>
                <a:ea typeface="Calibri"/>
                <a:cs typeface="Calibri"/>
                <a:sym typeface="Calibri"/>
              </a:rPr>
              <a:t>pretenții</a:t>
            </a:r>
            <a:r>
              <a:rPr lang="en-GB" sz="1500" b="1" dirty="0">
                <a:latin typeface="Calibri"/>
                <a:ea typeface="Calibri"/>
                <a:cs typeface="Calibri"/>
                <a:sym typeface="Calibri"/>
              </a:rPr>
              <a:t> </a:t>
            </a:r>
            <a:r>
              <a:rPr lang="en-GB" sz="1500" b="1" dirty="0" err="1">
                <a:latin typeface="Calibri"/>
                <a:ea typeface="Calibri"/>
                <a:cs typeface="Calibri"/>
                <a:sym typeface="Calibri"/>
              </a:rPr>
              <a:t>mari</a:t>
            </a:r>
            <a:r>
              <a:rPr lang="en-GB" sz="1500" b="1" dirty="0">
                <a:latin typeface="Calibri"/>
                <a:ea typeface="Calibri"/>
                <a:cs typeface="Calibri"/>
                <a:sym typeface="Calibri"/>
              </a:rPr>
              <a:t> de la </a:t>
            </a:r>
            <a:r>
              <a:rPr lang="en-GB" sz="1500" b="1" dirty="0" err="1">
                <a:latin typeface="Calibri"/>
                <a:ea typeface="Calibri"/>
                <a:cs typeface="Calibri"/>
                <a:sym typeface="Calibri"/>
              </a:rPr>
              <a:t>ea</a:t>
            </a:r>
            <a:r>
              <a:rPr lang="en-GB" sz="1500" b="1" dirty="0">
                <a:latin typeface="Calibri"/>
                <a:ea typeface="Calibri"/>
                <a:cs typeface="Calibri"/>
                <a:sym typeface="Calibri"/>
              </a:rPr>
              <a:t> </a:t>
            </a:r>
            <a:r>
              <a:rPr lang="en-GB" sz="1500" b="1" dirty="0" err="1">
                <a:latin typeface="Calibri"/>
                <a:ea typeface="Calibri"/>
                <a:cs typeface="Calibri"/>
                <a:sym typeface="Calibri"/>
              </a:rPr>
              <a:t>însăși</a:t>
            </a:r>
            <a:r>
              <a:rPr lang="en-GB" sz="1500" b="1" dirty="0">
                <a:latin typeface="Calibri"/>
                <a:ea typeface="Calibri"/>
                <a:cs typeface="Calibri"/>
                <a:sym typeface="Calibri"/>
              </a:rPr>
              <a:t>.</a:t>
            </a:r>
            <a:endParaRPr sz="1500" b="1"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Respec</a:t>
            </a:r>
            <a:r>
              <a:rPr lang="ro-RO" sz="1500" dirty="0">
                <a:latin typeface="Calibri"/>
                <a:ea typeface="Calibri"/>
                <a:cs typeface="Calibri"/>
                <a:sym typeface="Calibri"/>
              </a:rPr>
              <a:t>tarea</a:t>
            </a:r>
            <a:r>
              <a:rPr lang="en-GB" sz="1500" dirty="0">
                <a:latin typeface="Calibri"/>
                <a:ea typeface="Calibri"/>
                <a:cs typeface="Calibri"/>
                <a:sym typeface="Calibri"/>
              </a:rPr>
              <a:t> </a:t>
            </a:r>
            <a:r>
              <a:rPr lang="en-GB" sz="1500" dirty="0" err="1">
                <a:latin typeface="Calibri"/>
                <a:ea typeface="Calibri"/>
                <a:cs typeface="Calibri"/>
                <a:sym typeface="Calibri"/>
              </a:rPr>
              <a:t>opiniil</a:t>
            </a:r>
            <a:r>
              <a:rPr lang="ro-RO" sz="1500" dirty="0">
                <a:latin typeface="Calibri"/>
                <a:ea typeface="Calibri"/>
                <a:cs typeface="Calibri"/>
                <a:sym typeface="Calibri"/>
              </a:rPr>
              <a:t>or</a:t>
            </a:r>
            <a:r>
              <a:rPr lang="en-GB" sz="1500" dirty="0">
                <a:latin typeface="Calibri"/>
                <a:ea typeface="Calibri"/>
                <a:cs typeface="Calibri"/>
                <a:sym typeface="Calibri"/>
              </a:rPr>
              <a:t> </a:t>
            </a:r>
            <a:r>
              <a:rPr lang="en-GB" sz="1500" dirty="0" err="1">
                <a:latin typeface="Calibri"/>
                <a:ea typeface="Calibri"/>
                <a:cs typeface="Calibri"/>
                <a:sym typeface="Calibri"/>
              </a:rPr>
              <a:t>celorlalți</a:t>
            </a:r>
            <a:r>
              <a:rPr lang="en-GB" sz="1500" dirty="0">
                <a:latin typeface="Calibri"/>
                <a:ea typeface="Calibri"/>
                <a:cs typeface="Calibri"/>
                <a:sym typeface="Calibri"/>
              </a:rPr>
              <a:t>.</a:t>
            </a:r>
            <a:endParaRPr sz="1500" dirty="0">
              <a:latin typeface="Calibri"/>
              <a:ea typeface="Calibri"/>
              <a:cs typeface="Calibri"/>
              <a:sym typeface="Calibri"/>
            </a:endParaRPr>
          </a:p>
        </p:txBody>
      </p:sp>
      <p:sp>
        <p:nvSpPr>
          <p:cNvPr id="629" name="Google Shape;629;p25"/>
          <p:cNvSpPr/>
          <p:nvPr/>
        </p:nvSpPr>
        <p:spPr>
          <a:xfrm>
            <a:off x="2743200" y="5553720"/>
            <a:ext cx="4730040" cy="1245041"/>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ro-RO" sz="1500" dirty="0">
                <a:latin typeface="Calibri"/>
                <a:ea typeface="Calibri"/>
                <a:cs typeface="Calibri"/>
                <a:sym typeface="Calibri"/>
              </a:rPr>
              <a:t>Faptul c</a:t>
            </a:r>
            <a:r>
              <a:rPr lang="en-GB" sz="1500" dirty="0">
                <a:latin typeface="Calibri"/>
                <a:ea typeface="Calibri"/>
                <a:cs typeface="Calibri"/>
                <a:sym typeface="Calibri"/>
              </a:rPr>
              <a:t>ă </a:t>
            </a:r>
            <a:r>
              <a:rPr lang="ro-RO" sz="1500" dirty="0">
                <a:latin typeface="Calibri"/>
                <a:ea typeface="Calibri"/>
                <a:cs typeface="Calibri"/>
                <a:sym typeface="Calibri"/>
              </a:rPr>
              <a:t>mă </a:t>
            </a:r>
            <a:r>
              <a:rPr lang="en-GB" sz="1500" dirty="0" err="1">
                <a:latin typeface="Calibri"/>
                <a:ea typeface="Calibri"/>
                <a:cs typeface="Calibri"/>
                <a:sym typeface="Calibri"/>
              </a:rPr>
              <a:t>învinovățesc</a:t>
            </a:r>
            <a:r>
              <a:rPr lang="en-GB" sz="1500" dirty="0">
                <a:latin typeface="Calibri"/>
                <a:ea typeface="Calibri"/>
                <a:cs typeface="Calibri"/>
                <a:sym typeface="Calibri"/>
              </a:rPr>
              <a:t> </a:t>
            </a:r>
            <a:r>
              <a:rPr lang="en-GB" sz="1500" dirty="0" err="1">
                <a:latin typeface="Calibri"/>
                <a:ea typeface="Calibri"/>
                <a:cs typeface="Calibri"/>
                <a:sym typeface="Calibri"/>
              </a:rPr>
              <a:t>pentru</a:t>
            </a:r>
            <a:r>
              <a:rPr lang="en-GB" sz="1500" dirty="0">
                <a:latin typeface="Calibri"/>
                <a:ea typeface="Calibri"/>
                <a:cs typeface="Calibri"/>
                <a:sym typeface="Calibri"/>
              </a:rPr>
              <a:t> tot </a:t>
            </a:r>
            <a:r>
              <a:rPr lang="en-GB" sz="1500" dirty="0" err="1">
                <a:latin typeface="Calibri"/>
                <a:ea typeface="Calibri"/>
                <a:cs typeface="Calibri"/>
                <a:sym typeface="Calibri"/>
              </a:rPr>
              <a:t>ce</a:t>
            </a:r>
            <a:r>
              <a:rPr lang="en-GB" sz="1500" dirty="0">
                <a:latin typeface="Calibri"/>
                <a:ea typeface="Calibri"/>
                <a:cs typeface="Calibri"/>
                <a:sym typeface="Calibri"/>
              </a:rPr>
              <a:t> se </a:t>
            </a:r>
            <a:r>
              <a:rPr lang="en-GB" sz="1500" dirty="0" err="1">
                <a:latin typeface="Calibri"/>
                <a:ea typeface="Calibri"/>
                <a:cs typeface="Calibri"/>
                <a:sym typeface="Calibri"/>
              </a:rPr>
              <a:t>întâmplă</a:t>
            </a:r>
            <a:r>
              <a:rPr lang="en-GB" sz="1500" dirty="0">
                <a:latin typeface="Calibri"/>
                <a:ea typeface="Calibri"/>
                <a:cs typeface="Calibri"/>
                <a:sym typeface="Calibri"/>
              </a:rPr>
              <a:t>. </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a:latin typeface="Calibri"/>
                <a:ea typeface="Calibri"/>
                <a:cs typeface="Calibri"/>
                <a:sym typeface="Calibri"/>
              </a:rPr>
              <a:t>A </a:t>
            </a:r>
            <a:r>
              <a:rPr lang="en-GB" sz="1500" dirty="0" err="1">
                <a:latin typeface="Calibri"/>
                <a:ea typeface="Calibri"/>
                <a:cs typeface="Calibri"/>
                <a:sym typeface="Calibri"/>
              </a:rPr>
              <a:t>crede</a:t>
            </a:r>
            <a:r>
              <a:rPr lang="en-GB" sz="1500" dirty="0">
                <a:latin typeface="Calibri"/>
                <a:ea typeface="Calibri"/>
                <a:cs typeface="Calibri"/>
                <a:sym typeface="Calibri"/>
              </a:rPr>
              <a:t> </a:t>
            </a:r>
            <a:r>
              <a:rPr lang="en-GB" sz="1500" dirty="0" err="1">
                <a:latin typeface="Calibri"/>
                <a:ea typeface="Calibri"/>
                <a:cs typeface="Calibri"/>
                <a:sym typeface="Calibri"/>
              </a:rPr>
              <a:t>că</a:t>
            </a:r>
            <a:r>
              <a:rPr lang="en-GB" sz="1500" dirty="0">
                <a:latin typeface="Calibri"/>
                <a:ea typeface="Calibri"/>
                <a:cs typeface="Calibri"/>
                <a:sym typeface="Calibri"/>
              </a:rPr>
              <a:t> un </a:t>
            </a:r>
            <a:r>
              <a:rPr lang="en-GB" sz="1500" dirty="0" err="1">
                <a:latin typeface="Calibri"/>
                <a:ea typeface="Calibri"/>
                <a:cs typeface="Calibri"/>
                <a:sym typeface="Calibri"/>
              </a:rPr>
              <a:t>anumit</a:t>
            </a:r>
            <a:r>
              <a:rPr lang="en-GB" sz="1500" dirty="0">
                <a:latin typeface="Calibri"/>
                <a:ea typeface="Calibri"/>
                <a:cs typeface="Calibri"/>
                <a:sym typeface="Calibri"/>
              </a:rPr>
              <a:t> sentiment care </a:t>
            </a:r>
            <a:r>
              <a:rPr lang="en-GB" sz="1500" dirty="0" err="1">
                <a:latin typeface="Calibri"/>
                <a:ea typeface="Calibri"/>
                <a:cs typeface="Calibri"/>
                <a:sym typeface="Calibri"/>
              </a:rPr>
              <a:t>rezultă</a:t>
            </a:r>
            <a:r>
              <a:rPr lang="en-GB" sz="1500" dirty="0">
                <a:latin typeface="Calibri"/>
                <a:ea typeface="Calibri"/>
                <a:cs typeface="Calibri"/>
                <a:sym typeface="Calibri"/>
              </a:rPr>
              <a:t> </a:t>
            </a:r>
            <a:r>
              <a:rPr lang="en-GB" sz="1500" dirty="0" err="1">
                <a:latin typeface="Calibri"/>
                <a:ea typeface="Calibri"/>
                <a:cs typeface="Calibri"/>
                <a:sym typeface="Calibri"/>
              </a:rPr>
              <a:t>dintr</a:t>
            </a:r>
            <a:r>
              <a:rPr lang="en-GB" sz="1500" dirty="0">
                <a:latin typeface="Calibri"/>
                <a:ea typeface="Calibri"/>
                <a:cs typeface="Calibri"/>
                <a:sym typeface="Calibri"/>
              </a:rPr>
              <a:t>-o </a:t>
            </a:r>
            <a:r>
              <a:rPr lang="en-GB" sz="1500" dirty="0" err="1">
                <a:latin typeface="Calibri"/>
                <a:ea typeface="Calibri"/>
                <a:cs typeface="Calibri"/>
                <a:sym typeface="Calibri"/>
              </a:rPr>
              <a:t>anumită</a:t>
            </a:r>
            <a:r>
              <a:rPr lang="en-GB" sz="1500" dirty="0">
                <a:latin typeface="Calibri"/>
                <a:ea typeface="Calibri"/>
                <a:cs typeface="Calibri"/>
                <a:sym typeface="Calibri"/>
              </a:rPr>
              <a:t> </a:t>
            </a:r>
            <a:r>
              <a:rPr lang="en-GB" sz="1500" dirty="0" err="1">
                <a:latin typeface="Calibri"/>
                <a:ea typeface="Calibri"/>
                <a:cs typeface="Calibri"/>
                <a:sym typeface="Calibri"/>
              </a:rPr>
              <a:t>situație</a:t>
            </a:r>
            <a:r>
              <a:rPr lang="en-GB" sz="1500" dirty="0">
                <a:latin typeface="Calibri"/>
                <a:ea typeface="Calibri"/>
                <a:cs typeface="Calibri"/>
                <a:sym typeface="Calibri"/>
              </a:rPr>
              <a:t> </a:t>
            </a:r>
            <a:r>
              <a:rPr lang="en-GB" sz="1500" dirty="0" err="1">
                <a:latin typeface="Calibri"/>
                <a:ea typeface="Calibri"/>
                <a:cs typeface="Calibri"/>
                <a:sym typeface="Calibri"/>
              </a:rPr>
              <a:t>reflectă</a:t>
            </a:r>
            <a:r>
              <a:rPr lang="en-GB" sz="1500" dirty="0">
                <a:latin typeface="Calibri"/>
                <a:ea typeface="Calibri"/>
                <a:cs typeface="Calibri"/>
                <a:sym typeface="Calibri"/>
              </a:rPr>
              <a:t> </a:t>
            </a:r>
            <a:r>
              <a:rPr lang="en-GB" sz="1500" dirty="0" err="1">
                <a:latin typeface="Calibri"/>
                <a:ea typeface="Calibri"/>
                <a:cs typeface="Calibri"/>
                <a:sym typeface="Calibri"/>
              </a:rPr>
              <a:t>realitatea</a:t>
            </a:r>
            <a:r>
              <a:rPr lang="en-GB" sz="1500" dirty="0">
                <a:latin typeface="Calibri"/>
                <a:ea typeface="Calibri"/>
                <a:cs typeface="Calibri"/>
                <a:sym typeface="Calibri"/>
              </a:rPr>
              <a:t>, </a:t>
            </a:r>
            <a:r>
              <a:rPr lang="en-GB" sz="1500" dirty="0" err="1">
                <a:latin typeface="Calibri"/>
                <a:ea typeface="Calibri"/>
                <a:cs typeface="Calibri"/>
                <a:sym typeface="Calibri"/>
              </a:rPr>
              <a:t>fără</a:t>
            </a:r>
            <a:r>
              <a:rPr lang="en-GB" sz="1500" dirty="0">
                <a:latin typeface="Calibri"/>
                <a:ea typeface="Calibri"/>
                <a:cs typeface="Calibri"/>
                <a:sym typeface="Calibri"/>
              </a:rPr>
              <a:t> a </a:t>
            </a:r>
            <a:r>
              <a:rPr lang="en-GB" sz="1500" dirty="0" err="1">
                <a:latin typeface="Calibri"/>
                <a:ea typeface="Calibri"/>
                <a:cs typeface="Calibri"/>
                <a:sym typeface="Calibri"/>
              </a:rPr>
              <a:t>contrasta</a:t>
            </a:r>
            <a:r>
              <a:rPr lang="en-GB" sz="1500" dirty="0">
                <a:latin typeface="Calibri"/>
                <a:ea typeface="Calibri"/>
                <a:cs typeface="Calibri"/>
                <a:sym typeface="Calibri"/>
              </a:rPr>
              <a:t> cu </a:t>
            </a:r>
            <a:r>
              <a:rPr lang="en-GB" sz="1500" dirty="0" err="1">
                <a:latin typeface="Calibri"/>
                <a:ea typeface="Calibri"/>
                <a:cs typeface="Calibri"/>
                <a:sym typeface="Calibri"/>
              </a:rPr>
              <a:t>alte</a:t>
            </a:r>
            <a:r>
              <a:rPr lang="en-GB" sz="1500" dirty="0">
                <a:latin typeface="Calibri"/>
                <a:ea typeface="Calibri"/>
                <a:cs typeface="Calibri"/>
                <a:sym typeface="Calibri"/>
              </a:rPr>
              <a:t> </a:t>
            </a:r>
            <a:r>
              <a:rPr lang="en-GB" sz="1500" dirty="0" err="1">
                <a:latin typeface="Calibri"/>
                <a:ea typeface="Calibri"/>
                <a:cs typeface="Calibri"/>
                <a:sym typeface="Calibri"/>
              </a:rPr>
              <a:t>experiențe</a:t>
            </a:r>
            <a:r>
              <a:rPr lang="en-GB" sz="1500" dirty="0">
                <a:latin typeface="Calibri"/>
                <a:ea typeface="Calibri"/>
                <a:cs typeface="Calibri"/>
                <a:sym typeface="Calibri"/>
              </a:rPr>
              <a:t>.</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dirty="0">
                <a:latin typeface="Calibri"/>
                <a:ea typeface="Calibri"/>
                <a:cs typeface="Calibri"/>
                <a:sym typeface="Calibri"/>
              </a:rPr>
              <a:t>A </a:t>
            </a:r>
            <a:r>
              <a:rPr lang="en-GB" sz="1500" b="1" dirty="0" err="1">
                <a:latin typeface="Calibri"/>
                <a:ea typeface="Calibri"/>
                <a:cs typeface="Calibri"/>
                <a:sym typeface="Calibri"/>
              </a:rPr>
              <a:t>crea</a:t>
            </a:r>
            <a:r>
              <a:rPr lang="en-GB" sz="1500" b="1" dirty="0">
                <a:latin typeface="Calibri"/>
                <a:ea typeface="Calibri"/>
                <a:cs typeface="Calibri"/>
                <a:sym typeface="Calibri"/>
              </a:rPr>
              <a:t> o </a:t>
            </a:r>
            <a:r>
              <a:rPr lang="en-GB" sz="1500" b="1" dirty="0" err="1">
                <a:latin typeface="Calibri"/>
                <a:ea typeface="Calibri"/>
                <a:cs typeface="Calibri"/>
                <a:sym typeface="Calibri"/>
              </a:rPr>
              <a:t>regulă</a:t>
            </a:r>
            <a:r>
              <a:rPr lang="en-GB" sz="1500" b="1" dirty="0">
                <a:latin typeface="Calibri"/>
                <a:ea typeface="Calibri"/>
                <a:cs typeface="Calibri"/>
                <a:sym typeface="Calibri"/>
              </a:rPr>
              <a:t> </a:t>
            </a:r>
            <a:r>
              <a:rPr lang="en-GB" sz="1500" b="1" dirty="0" err="1">
                <a:latin typeface="Calibri"/>
                <a:ea typeface="Calibri"/>
                <a:cs typeface="Calibri"/>
                <a:sym typeface="Calibri"/>
              </a:rPr>
              <a:t>generală</a:t>
            </a:r>
            <a:r>
              <a:rPr lang="en-GB" sz="1500" b="1" dirty="0">
                <a:latin typeface="Calibri"/>
                <a:ea typeface="Calibri"/>
                <a:cs typeface="Calibri"/>
                <a:sym typeface="Calibri"/>
              </a:rPr>
              <a:t> </a:t>
            </a:r>
            <a:r>
              <a:rPr lang="en-GB" sz="1500" b="1" dirty="0" err="1">
                <a:latin typeface="Calibri"/>
                <a:ea typeface="Calibri"/>
                <a:cs typeface="Calibri"/>
                <a:sym typeface="Calibri"/>
              </a:rPr>
              <a:t>pornind</a:t>
            </a:r>
            <a:r>
              <a:rPr lang="en-GB" sz="1500" b="1" dirty="0">
                <a:latin typeface="Calibri"/>
                <a:ea typeface="Calibri"/>
                <a:cs typeface="Calibri"/>
                <a:sym typeface="Calibri"/>
              </a:rPr>
              <a:t> de la un </a:t>
            </a:r>
            <a:r>
              <a:rPr lang="en-GB" sz="1500" b="1" dirty="0" err="1">
                <a:latin typeface="Calibri"/>
                <a:ea typeface="Calibri"/>
                <a:cs typeface="Calibri"/>
                <a:sym typeface="Calibri"/>
              </a:rPr>
              <a:t>fapt</a:t>
            </a:r>
            <a:r>
              <a:rPr lang="en-GB" sz="1500" b="1" dirty="0">
                <a:latin typeface="Calibri"/>
                <a:ea typeface="Calibri"/>
                <a:cs typeface="Calibri"/>
                <a:sym typeface="Calibri"/>
              </a:rPr>
              <a:t> </a:t>
            </a:r>
            <a:r>
              <a:rPr lang="en-GB" sz="1500" b="1" dirty="0" err="1">
                <a:latin typeface="Calibri"/>
                <a:ea typeface="Calibri"/>
                <a:cs typeface="Calibri"/>
                <a:sym typeface="Calibri"/>
              </a:rPr>
              <a:t>izolat</a:t>
            </a:r>
            <a:r>
              <a:rPr lang="en-GB" sz="1500" b="1" dirty="0">
                <a:latin typeface="Calibri"/>
                <a:ea typeface="Calibri"/>
                <a:cs typeface="Calibri"/>
                <a:sym typeface="Calibri"/>
              </a:rPr>
              <a:t>. </a:t>
            </a:r>
            <a:endParaRPr sz="1500" b="1" dirty="0">
              <a:latin typeface="Calibri"/>
              <a:ea typeface="Calibri"/>
              <a:cs typeface="Calibri"/>
              <a:sym typeface="Calibri"/>
            </a:endParaRPr>
          </a:p>
        </p:txBody>
      </p:sp>
      <p:sp>
        <p:nvSpPr>
          <p:cNvPr id="630" name="Google Shape;630;p25"/>
          <p:cNvSpPr/>
          <p:nvPr/>
        </p:nvSpPr>
        <p:spPr>
          <a:xfrm>
            <a:off x="525600" y="1717546"/>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Evaluarea pe care mi-o fac alții.</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Statică, nu poate fi modificată.</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Ea se bazează pe gânduri, sentimente, senzații și experiențe.</a:t>
            </a:r>
            <a:endParaRPr sz="1500" b="1">
              <a:latin typeface="Calibri"/>
              <a:ea typeface="Calibri"/>
              <a:cs typeface="Calibri"/>
              <a:sym typeface="Calibri"/>
            </a:endParaRPr>
          </a:p>
        </p:txBody>
      </p:sp>
      <p:sp>
        <p:nvSpPr>
          <p:cNvPr id="631" name="Google Shape;631;p25"/>
          <p:cNvSpPr/>
          <p:nvPr/>
        </p:nvSpPr>
        <p:spPr>
          <a:xfrm>
            <a:off x="5331600" y="1614590"/>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Individualitate, istoria vieții și mediul social.</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Cognitive, afective și comportamentale.</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Încredere în sine, stimă de sine și autocunoaștere.</a:t>
            </a:r>
            <a:endParaRPr sz="1500">
              <a:latin typeface="Calibri"/>
              <a:ea typeface="Calibri"/>
              <a:cs typeface="Calibri"/>
              <a:sym typeface="Calibri"/>
            </a:endParaRPr>
          </a:p>
        </p:txBody>
      </p:sp>
      <p:sp>
        <p:nvSpPr>
          <p:cNvPr id="2" name="Google Shape;580;p18">
            <a:extLst>
              <a:ext uri="{FF2B5EF4-FFF2-40B4-BE49-F238E27FC236}">
                <a16:creationId xmlns:a16="http://schemas.microsoft.com/office/drawing/2014/main" xmlns="" id="{3C89F2E4-747B-6711-726D-9F97F1481A41}"/>
              </a:ext>
            </a:extLst>
          </p:cNvPr>
          <p:cNvSpPr/>
          <p:nvPr/>
        </p:nvSpPr>
        <p:spPr>
          <a:xfrm>
            <a:off x="7882560" y="5275983"/>
            <a:ext cx="4140112"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err="1">
                <a:solidFill>
                  <a:srgbClr val="000000"/>
                </a:solidFill>
                <a:latin typeface="Calibri"/>
                <a:ea typeface="Calibri"/>
                <a:cs typeface="Calibri"/>
                <a:sym typeface="Calibri"/>
              </a:rPr>
              <a:t>Finanțat</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Punctele</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vedere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opiniile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exprimate</a:t>
            </a:r>
            <a:r>
              <a:rPr lang="en-GB" sz="900" b="0" i="0" u="none" strike="noStrike" cap="none" dirty="0">
                <a:solidFill>
                  <a:srgbClr val="000000"/>
                </a:solidFill>
                <a:latin typeface="Calibri"/>
                <a:ea typeface="Calibri"/>
                <a:cs typeface="Calibri"/>
                <a:sym typeface="Calibri"/>
              </a:rPr>
              <a:t> sunt </a:t>
            </a:r>
            <a:r>
              <a:rPr lang="en-GB" sz="900" b="0" i="0" u="none" strike="noStrike" cap="none" dirty="0" err="1">
                <a:solidFill>
                  <a:srgbClr val="000000"/>
                </a:solidFill>
                <a:latin typeface="Calibri"/>
                <a:ea typeface="Calibri"/>
                <a:cs typeface="Calibri"/>
                <a:sym typeface="Calibri"/>
              </a:rPr>
              <a:t>însă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numai</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autorilor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nu </a:t>
            </a:r>
            <a:r>
              <a:rPr lang="en-GB" sz="900" b="0" i="0" u="none" strike="noStrike" cap="none" dirty="0" err="1">
                <a:solidFill>
                  <a:srgbClr val="000000"/>
                </a:solidFill>
                <a:latin typeface="Calibri"/>
                <a:ea typeface="Calibri"/>
                <a:cs typeface="Calibri"/>
                <a:sym typeface="Calibri"/>
              </a:rPr>
              <a:t>reflectă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în</a:t>
            </a:r>
            <a:r>
              <a:rPr lang="en-GB" sz="900" b="0" i="0" u="none" strike="noStrike" cap="none" dirty="0">
                <a:solidFill>
                  <a:srgbClr val="000000"/>
                </a:solidFill>
                <a:latin typeface="Calibri"/>
                <a:ea typeface="Calibri"/>
                <a:cs typeface="Calibri"/>
                <a:sym typeface="Calibri"/>
              </a:rPr>
              <a:t> mod </a:t>
            </a:r>
            <a:r>
              <a:rPr lang="en-GB" sz="900" b="0" i="0" u="none" strike="noStrike" cap="none" dirty="0" err="1">
                <a:solidFill>
                  <a:srgbClr val="000000"/>
                </a:solidFill>
                <a:latin typeface="Calibri"/>
                <a:ea typeface="Calibri"/>
                <a:cs typeface="Calibri"/>
                <a:sym typeface="Calibri"/>
              </a:rPr>
              <a:t>necesar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cele</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Uniunii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sau</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Agenției</a:t>
            </a:r>
            <a:r>
              <a:rPr lang="en-GB" sz="900" b="0" i="0" u="none" strike="noStrike" cap="none" dirty="0">
                <a:solidFill>
                  <a:srgbClr val="000000"/>
                </a:solidFill>
                <a:latin typeface="Calibri"/>
                <a:ea typeface="Calibri"/>
                <a:cs typeface="Calibri"/>
                <a:sym typeface="Calibri"/>
              </a:rPr>
              <a:t> Executive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Educație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Cultură</a:t>
            </a:r>
            <a:r>
              <a:rPr lang="en-GB" sz="900" b="0" i="0" u="none" strike="noStrike" cap="none" dirty="0">
                <a:solidFill>
                  <a:srgbClr val="000000"/>
                </a:solidFill>
                <a:latin typeface="Calibri"/>
                <a:ea typeface="Calibri"/>
                <a:cs typeface="Calibri"/>
                <a:sym typeface="Calibri"/>
              </a:rPr>
              <a:t> (EACEA).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EACEA nu pot fi considerate </a:t>
            </a:r>
            <a:r>
              <a:rPr lang="en-GB" sz="900" b="0" i="0" u="none" strike="noStrike" cap="none" dirty="0" err="1">
                <a:solidFill>
                  <a:srgbClr val="000000"/>
                </a:solidFill>
                <a:latin typeface="Calibri"/>
                <a:ea typeface="Calibri"/>
                <a:cs typeface="Calibri"/>
                <a:sym typeface="Calibri"/>
              </a:rPr>
              <a:t>responsabile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acestea</a:t>
            </a:r>
            <a:r>
              <a:rPr lang="en-GB" sz="900" b="0" i="0" u="none" strike="noStrike" cap="none" dirty="0">
                <a:solidFill>
                  <a:srgbClr val="000000"/>
                </a:solidFill>
                <a:latin typeface="Calibri"/>
                <a:ea typeface="Calibri"/>
                <a:cs typeface="Calibri"/>
                <a:sym typeface="Calibri"/>
              </a:rPr>
              <a:t>.</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35"/>
        <p:cNvGrpSpPr/>
        <p:nvPr/>
      </p:nvGrpSpPr>
      <p:grpSpPr>
        <a:xfrm>
          <a:off x="0" y="0"/>
          <a:ext cx="0" cy="0"/>
          <a:chOff x="0" y="0"/>
          <a:chExt cx="0" cy="0"/>
        </a:xfrm>
      </p:grpSpPr>
      <p:sp>
        <p:nvSpPr>
          <p:cNvPr id="636" name="Google Shape;636;p26"/>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26"/>
          <p:cNvSpPr/>
          <p:nvPr/>
        </p:nvSpPr>
        <p:spPr>
          <a:xfrm>
            <a:off x="523550" y="924475"/>
            <a:ext cx="4518000" cy="7752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Ce tip de motivație se referă la cea care ghidează o persoană să efectueze o acțiune pentru plăcerea de a o face.</a:t>
            </a:r>
            <a:endParaRPr sz="1800">
              <a:solidFill>
                <a:srgbClr val="FFFFFF"/>
              </a:solidFill>
              <a:latin typeface="Calibri"/>
              <a:ea typeface="Calibri"/>
              <a:cs typeface="Calibri"/>
              <a:sym typeface="Calibri"/>
            </a:endParaRPr>
          </a:p>
        </p:txBody>
      </p:sp>
      <p:sp>
        <p:nvSpPr>
          <p:cNvPr id="638" name="Google Shape;638;p26"/>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1B4A9"/>
                </a:solidFill>
                <a:latin typeface="Calibri"/>
                <a:ea typeface="Calibri"/>
                <a:cs typeface="Calibri"/>
                <a:sym typeface="Calibri"/>
              </a:rPr>
              <a:t>Soluții pentru teste de autoevaluare:</a:t>
            </a:r>
            <a:endParaRPr sz="3600" b="0" i="0" u="none" strike="noStrike" cap="none">
              <a:solidFill>
                <a:srgbClr val="000000"/>
              </a:solidFill>
              <a:latin typeface="Arial"/>
              <a:ea typeface="Arial"/>
              <a:cs typeface="Arial"/>
              <a:sym typeface="Arial"/>
            </a:endParaRPr>
          </a:p>
        </p:txBody>
      </p:sp>
      <p:sp>
        <p:nvSpPr>
          <p:cNvPr id="639" name="Google Shape;639;p26"/>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6"/>
          <p:cNvSpPr/>
          <p:nvPr/>
        </p:nvSpPr>
        <p:spPr>
          <a:xfrm>
            <a:off x="5331600" y="924480"/>
            <a:ext cx="4518000" cy="42156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Ciclul motivației...</a:t>
            </a:r>
            <a:endParaRPr sz="1800">
              <a:solidFill>
                <a:srgbClr val="FFFFFF"/>
              </a:solidFill>
              <a:latin typeface="Calibri"/>
              <a:ea typeface="Calibri"/>
              <a:cs typeface="Calibri"/>
              <a:sym typeface="Calibri"/>
            </a:endParaRPr>
          </a:p>
        </p:txBody>
      </p:sp>
      <p:sp>
        <p:nvSpPr>
          <p:cNvPr id="641" name="Google Shape;641;p26"/>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6"/>
          <p:cNvSpPr/>
          <p:nvPr/>
        </p:nvSpPr>
        <p:spPr>
          <a:xfrm>
            <a:off x="523450" y="3002053"/>
            <a:ext cx="4518000" cy="5493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Pot să-mi îmbunătățesc stima de sine...</a:t>
            </a:r>
            <a:endParaRPr sz="1800">
              <a:solidFill>
                <a:srgbClr val="FFFFFF"/>
              </a:solidFill>
              <a:latin typeface="Calibri"/>
              <a:ea typeface="Calibri"/>
              <a:cs typeface="Calibri"/>
              <a:sym typeface="Calibri"/>
            </a:endParaRPr>
          </a:p>
        </p:txBody>
      </p:sp>
      <p:sp>
        <p:nvSpPr>
          <p:cNvPr id="643" name="Google Shape;643;p26"/>
          <p:cNvSpPr/>
          <p:nvPr/>
        </p:nvSpPr>
        <p:spPr>
          <a:xfrm>
            <a:off x="531350" y="3695748"/>
            <a:ext cx="4518000" cy="1014209"/>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ro-RO" sz="1500" dirty="0">
                <a:latin typeface="Calibri"/>
                <a:ea typeface="Calibri"/>
                <a:cs typeface="Calibri"/>
                <a:sym typeface="Calibri"/>
              </a:rPr>
              <a:t>Acceptând și iertând.</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Având</a:t>
            </a:r>
            <a:r>
              <a:rPr lang="en-GB" sz="1500" dirty="0">
                <a:latin typeface="Calibri"/>
                <a:ea typeface="Calibri"/>
                <a:cs typeface="Calibri"/>
                <a:sym typeface="Calibri"/>
              </a:rPr>
              <a:t> o </a:t>
            </a:r>
            <a:r>
              <a:rPr lang="en-GB" sz="1500" dirty="0" err="1">
                <a:latin typeface="Calibri"/>
                <a:ea typeface="Calibri"/>
                <a:cs typeface="Calibri"/>
                <a:sym typeface="Calibri"/>
              </a:rPr>
              <a:t>activitate</a:t>
            </a:r>
            <a:r>
              <a:rPr lang="en-GB" sz="1500" dirty="0">
                <a:latin typeface="Calibri"/>
                <a:ea typeface="Calibri"/>
                <a:cs typeface="Calibri"/>
                <a:sym typeface="Calibri"/>
              </a:rPr>
              <a:t> </a:t>
            </a:r>
            <a:r>
              <a:rPr lang="en-GB" sz="1500" dirty="0" err="1">
                <a:latin typeface="Calibri"/>
                <a:ea typeface="Calibri"/>
                <a:cs typeface="Calibri"/>
                <a:sym typeface="Calibri"/>
              </a:rPr>
              <a:t>asertivă</a:t>
            </a:r>
            <a:r>
              <a:rPr lang="en-GB" sz="1500" dirty="0">
                <a:latin typeface="Calibri"/>
                <a:ea typeface="Calibri"/>
                <a:cs typeface="Calibri"/>
                <a:sym typeface="Calibri"/>
              </a:rPr>
              <a:t>.</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dirty="0" err="1">
                <a:latin typeface="Calibri"/>
                <a:ea typeface="Calibri"/>
                <a:cs typeface="Calibri"/>
                <a:sym typeface="Calibri"/>
              </a:rPr>
              <a:t>Ambele</a:t>
            </a:r>
            <a:r>
              <a:rPr lang="en-GB" sz="1500" b="1" dirty="0">
                <a:latin typeface="Calibri"/>
                <a:ea typeface="Calibri"/>
                <a:cs typeface="Calibri"/>
                <a:sym typeface="Calibri"/>
              </a:rPr>
              <a:t> sunt </a:t>
            </a:r>
            <a:r>
              <a:rPr lang="en-GB" sz="1500" b="1" dirty="0" err="1">
                <a:latin typeface="Calibri"/>
                <a:ea typeface="Calibri"/>
                <a:cs typeface="Calibri"/>
                <a:sym typeface="Calibri"/>
              </a:rPr>
              <a:t>corecte</a:t>
            </a:r>
            <a:r>
              <a:rPr lang="en-GB" sz="1500" b="1" dirty="0">
                <a:latin typeface="Calibri"/>
                <a:ea typeface="Calibri"/>
                <a:cs typeface="Calibri"/>
                <a:sym typeface="Calibri"/>
              </a:rPr>
              <a:t>.</a:t>
            </a:r>
            <a:endParaRPr sz="1500"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644" name="Google Shape;644;p26"/>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6"/>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Stabilirea unor obiective stimulative favorizează...</a:t>
            </a:r>
            <a:endParaRPr sz="1800">
              <a:solidFill>
                <a:srgbClr val="FFFFFF"/>
              </a:solidFill>
              <a:latin typeface="Calibri"/>
              <a:ea typeface="Calibri"/>
              <a:cs typeface="Calibri"/>
              <a:sym typeface="Calibri"/>
            </a:endParaRPr>
          </a:p>
        </p:txBody>
      </p:sp>
      <p:sp>
        <p:nvSpPr>
          <p:cNvPr id="646" name="Google Shape;646;p26"/>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6"/>
          <p:cNvSpPr/>
          <p:nvPr/>
        </p:nvSpPr>
        <p:spPr>
          <a:xfrm>
            <a:off x="2749675" y="4950000"/>
            <a:ext cx="4730100" cy="6918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Care dintre opțiuni reprezintă un efect pozitiv al dezvoltării stimei de sine?</a:t>
            </a:r>
            <a:endParaRPr sz="1800">
              <a:solidFill>
                <a:srgbClr val="FFFFFF"/>
              </a:solidFill>
              <a:latin typeface="Calibri"/>
              <a:ea typeface="Calibri"/>
              <a:cs typeface="Calibri"/>
              <a:sym typeface="Calibri"/>
            </a:endParaRPr>
          </a:p>
        </p:txBody>
      </p:sp>
      <p:pic>
        <p:nvPicPr>
          <p:cNvPr id="648" name="Google Shape;648;p2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50" name="Google Shape;650;p26"/>
          <p:cNvSpPr/>
          <p:nvPr/>
        </p:nvSpPr>
        <p:spPr>
          <a:xfrm>
            <a:off x="5338440" y="3695760"/>
            <a:ext cx="4518000" cy="783376"/>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dirty="0" err="1">
                <a:latin typeface="Calibri"/>
                <a:ea typeface="Calibri"/>
                <a:cs typeface="Calibri"/>
                <a:sym typeface="Calibri"/>
              </a:rPr>
              <a:t>Încrederea</a:t>
            </a:r>
            <a:r>
              <a:rPr lang="en-GB" sz="1500" b="1" dirty="0">
                <a:latin typeface="Calibri"/>
                <a:ea typeface="Calibri"/>
                <a:cs typeface="Calibri"/>
                <a:sym typeface="Calibri"/>
              </a:rPr>
              <a:t> </a:t>
            </a:r>
            <a:r>
              <a:rPr lang="en-GB" sz="1500" b="1" dirty="0" err="1">
                <a:latin typeface="Calibri"/>
                <a:ea typeface="Calibri"/>
                <a:cs typeface="Calibri"/>
                <a:sym typeface="Calibri"/>
              </a:rPr>
              <a:t>în</a:t>
            </a:r>
            <a:r>
              <a:rPr lang="en-GB" sz="1500" b="1" dirty="0">
                <a:latin typeface="Calibri"/>
                <a:ea typeface="Calibri"/>
                <a:cs typeface="Calibri"/>
                <a:sym typeface="Calibri"/>
              </a:rPr>
              <a:t> sine.</a:t>
            </a:r>
            <a:endParaRPr sz="1500" b="1"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Capacități</a:t>
            </a:r>
            <a:r>
              <a:rPr lang="ro-RO" sz="1500" dirty="0">
                <a:latin typeface="Calibri"/>
                <a:ea typeface="Calibri"/>
                <a:cs typeface="Calibri"/>
                <a:sym typeface="Calibri"/>
              </a:rPr>
              <a:t>le.</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Cunoașterea</a:t>
            </a:r>
            <a:r>
              <a:rPr lang="en-GB" sz="1500" dirty="0">
                <a:latin typeface="Calibri"/>
                <a:ea typeface="Calibri"/>
                <a:cs typeface="Calibri"/>
                <a:sym typeface="Calibri"/>
              </a:rPr>
              <a:t> de sine.</a:t>
            </a:r>
            <a:endParaRPr sz="1500" dirty="0">
              <a:latin typeface="Calibri"/>
              <a:ea typeface="Calibri"/>
              <a:cs typeface="Calibri"/>
              <a:sym typeface="Calibri"/>
            </a:endParaRPr>
          </a:p>
        </p:txBody>
      </p:sp>
      <p:sp>
        <p:nvSpPr>
          <p:cNvPr id="651" name="Google Shape;651;p26"/>
          <p:cNvSpPr/>
          <p:nvPr/>
        </p:nvSpPr>
        <p:spPr>
          <a:xfrm>
            <a:off x="2743200" y="5781900"/>
            <a:ext cx="47301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Stimulează autonomia personală.</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Ajută la stabilirea unor relații sănătoase.</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solidFill>
                  <a:schemeClr val="dk1"/>
                </a:solidFill>
                <a:latin typeface="Calibri"/>
                <a:ea typeface="Calibri"/>
                <a:cs typeface="Calibri"/>
                <a:sym typeface="Calibri"/>
              </a:rPr>
              <a:t>Ambele sunt corecte.</a:t>
            </a:r>
            <a:endParaRPr sz="1500" b="1">
              <a:latin typeface="Calibri"/>
              <a:ea typeface="Calibri"/>
              <a:cs typeface="Calibri"/>
              <a:sym typeface="Calibri"/>
            </a:endParaRPr>
          </a:p>
        </p:txBody>
      </p:sp>
      <p:sp>
        <p:nvSpPr>
          <p:cNvPr id="652" name="Google Shape;652;p26"/>
          <p:cNvSpPr/>
          <p:nvPr/>
        </p:nvSpPr>
        <p:spPr>
          <a:xfrm>
            <a:off x="525600" y="1783172"/>
            <a:ext cx="4518000" cy="783376"/>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dirty="0" err="1">
                <a:latin typeface="Calibri"/>
                <a:ea typeface="Calibri"/>
                <a:cs typeface="Calibri"/>
                <a:sym typeface="Calibri"/>
              </a:rPr>
              <a:t>Intrinsec</a:t>
            </a:r>
            <a:r>
              <a:rPr lang="ro-RO" sz="1500" b="1" dirty="0">
                <a:latin typeface="Calibri"/>
                <a:ea typeface="Calibri"/>
                <a:cs typeface="Calibri"/>
                <a:sym typeface="Calibri"/>
              </a:rPr>
              <a:t>ă</a:t>
            </a:r>
            <a:r>
              <a:rPr lang="en-GB" sz="1500" b="1" dirty="0">
                <a:latin typeface="Calibri"/>
                <a:ea typeface="Calibri"/>
                <a:cs typeface="Calibri"/>
                <a:sym typeface="Calibri"/>
              </a:rPr>
              <a:t>.</a:t>
            </a:r>
            <a:endParaRPr sz="1500" b="1"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Extrinsecă</a:t>
            </a:r>
            <a:r>
              <a:rPr lang="en-GB" sz="1500" dirty="0">
                <a:latin typeface="Calibri"/>
                <a:ea typeface="Calibri"/>
                <a:cs typeface="Calibri"/>
                <a:sym typeface="Calibri"/>
              </a:rPr>
              <a:t>.</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Pozitiv</a:t>
            </a:r>
            <a:r>
              <a:rPr lang="en-GB" sz="1500" dirty="0">
                <a:latin typeface="Calibri"/>
                <a:ea typeface="Calibri"/>
                <a:cs typeface="Calibri"/>
                <a:sym typeface="Calibri"/>
              </a:rPr>
              <a:t>.</a:t>
            </a:r>
            <a:endParaRPr sz="1500" dirty="0">
              <a:latin typeface="Calibri"/>
              <a:ea typeface="Calibri"/>
              <a:cs typeface="Calibri"/>
              <a:sym typeface="Calibri"/>
            </a:endParaRPr>
          </a:p>
        </p:txBody>
      </p:sp>
      <p:sp>
        <p:nvSpPr>
          <p:cNvPr id="653" name="Google Shape;653;p26"/>
          <p:cNvSpPr/>
          <p:nvPr/>
        </p:nvSpPr>
        <p:spPr>
          <a:xfrm>
            <a:off x="5331600" y="1529640"/>
            <a:ext cx="4518000" cy="1014209"/>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Începe</a:t>
            </a:r>
            <a:r>
              <a:rPr lang="en-GB" sz="1500" dirty="0">
                <a:latin typeface="Calibri"/>
                <a:ea typeface="Calibri"/>
                <a:cs typeface="Calibri"/>
                <a:sym typeface="Calibri"/>
              </a:rPr>
              <a:t> cu </a:t>
            </a:r>
            <a:r>
              <a:rPr lang="en-GB" sz="1500" dirty="0" err="1">
                <a:latin typeface="Calibri"/>
                <a:ea typeface="Calibri"/>
                <a:cs typeface="Calibri"/>
                <a:sym typeface="Calibri"/>
              </a:rPr>
              <a:t>stimularea</a:t>
            </a:r>
            <a:r>
              <a:rPr lang="en-GB" sz="1500" dirty="0">
                <a:latin typeface="Calibri"/>
                <a:ea typeface="Calibri"/>
                <a:cs typeface="Calibri"/>
                <a:sym typeface="Calibri"/>
              </a:rPr>
              <a:t> </a:t>
            </a:r>
            <a:r>
              <a:rPr lang="en-GB" sz="1500" dirty="0" err="1">
                <a:latin typeface="Calibri"/>
                <a:ea typeface="Calibri"/>
                <a:cs typeface="Calibri"/>
                <a:sym typeface="Calibri"/>
              </a:rPr>
              <a:t>și</a:t>
            </a:r>
            <a:r>
              <a:rPr lang="en-GB" sz="1500" dirty="0">
                <a:latin typeface="Calibri"/>
                <a:ea typeface="Calibri"/>
                <a:cs typeface="Calibri"/>
                <a:sym typeface="Calibri"/>
              </a:rPr>
              <a:t> se </a:t>
            </a:r>
            <a:r>
              <a:rPr lang="en-GB" sz="1500" dirty="0" err="1">
                <a:latin typeface="Calibri"/>
                <a:ea typeface="Calibri"/>
                <a:cs typeface="Calibri"/>
                <a:sym typeface="Calibri"/>
              </a:rPr>
              <a:t>termină</a:t>
            </a:r>
            <a:r>
              <a:rPr lang="en-GB" sz="1500" dirty="0">
                <a:latin typeface="Calibri"/>
                <a:ea typeface="Calibri"/>
                <a:cs typeface="Calibri"/>
                <a:sym typeface="Calibri"/>
              </a:rPr>
              <a:t> cu </a:t>
            </a:r>
            <a:r>
              <a:rPr lang="en-GB" sz="1500" dirty="0" err="1">
                <a:latin typeface="Calibri"/>
                <a:ea typeface="Calibri"/>
                <a:cs typeface="Calibri"/>
                <a:sym typeface="Calibri"/>
              </a:rPr>
              <a:t>satisfacția</a:t>
            </a:r>
            <a:r>
              <a:rPr lang="en-GB" sz="1500" dirty="0">
                <a:latin typeface="Calibri"/>
                <a:ea typeface="Calibri"/>
                <a:cs typeface="Calibri"/>
                <a:sym typeface="Calibri"/>
              </a:rPr>
              <a:t>.</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dirty="0" err="1">
                <a:latin typeface="Calibri"/>
                <a:ea typeface="Calibri"/>
                <a:cs typeface="Calibri"/>
                <a:sym typeface="Calibri"/>
              </a:rPr>
              <a:t>Începe</a:t>
            </a:r>
            <a:r>
              <a:rPr lang="en-GB" sz="1500" dirty="0">
                <a:latin typeface="Calibri"/>
                <a:ea typeface="Calibri"/>
                <a:cs typeface="Calibri"/>
                <a:sym typeface="Calibri"/>
              </a:rPr>
              <a:t> cu </a:t>
            </a:r>
            <a:r>
              <a:rPr lang="en-GB" sz="1500" dirty="0" err="1">
                <a:latin typeface="Calibri"/>
                <a:ea typeface="Calibri"/>
                <a:cs typeface="Calibri"/>
                <a:sym typeface="Calibri"/>
              </a:rPr>
              <a:t>nevoia</a:t>
            </a:r>
            <a:r>
              <a:rPr lang="en-GB" sz="1500" dirty="0">
                <a:latin typeface="Calibri"/>
                <a:ea typeface="Calibri"/>
                <a:cs typeface="Calibri"/>
                <a:sym typeface="Calibri"/>
              </a:rPr>
              <a:t> </a:t>
            </a:r>
            <a:r>
              <a:rPr lang="en-GB" sz="1500" dirty="0" err="1">
                <a:latin typeface="Calibri"/>
                <a:ea typeface="Calibri"/>
                <a:cs typeface="Calibri"/>
                <a:sym typeface="Calibri"/>
              </a:rPr>
              <a:t>și</a:t>
            </a:r>
            <a:r>
              <a:rPr lang="en-GB" sz="1500" dirty="0">
                <a:latin typeface="Calibri"/>
                <a:ea typeface="Calibri"/>
                <a:cs typeface="Calibri"/>
                <a:sym typeface="Calibri"/>
              </a:rPr>
              <a:t> </a:t>
            </a:r>
            <a:r>
              <a:rPr lang="en-GB" sz="1500" dirty="0" err="1">
                <a:latin typeface="Calibri"/>
                <a:ea typeface="Calibri"/>
                <a:cs typeface="Calibri"/>
                <a:sym typeface="Calibri"/>
              </a:rPr>
              <a:t>terminați</a:t>
            </a:r>
            <a:r>
              <a:rPr lang="en-GB" sz="1500" dirty="0">
                <a:latin typeface="Calibri"/>
                <a:ea typeface="Calibri"/>
                <a:cs typeface="Calibri"/>
                <a:sym typeface="Calibri"/>
              </a:rPr>
              <a:t> cu </a:t>
            </a:r>
            <a:r>
              <a:rPr lang="en-GB" sz="1500" dirty="0" err="1">
                <a:latin typeface="Calibri"/>
                <a:ea typeface="Calibri"/>
                <a:cs typeface="Calibri"/>
                <a:sym typeface="Calibri"/>
              </a:rPr>
              <a:t>echilibrul</a:t>
            </a:r>
            <a:r>
              <a:rPr lang="en-GB" sz="1500" dirty="0">
                <a:latin typeface="Calibri"/>
                <a:ea typeface="Calibri"/>
                <a:cs typeface="Calibri"/>
                <a:sym typeface="Calibri"/>
              </a:rPr>
              <a:t> intern.</a:t>
            </a:r>
            <a:endParaRPr sz="1500" dirty="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dirty="0" err="1">
                <a:latin typeface="Calibri"/>
                <a:ea typeface="Calibri"/>
                <a:cs typeface="Calibri"/>
                <a:sym typeface="Calibri"/>
              </a:rPr>
              <a:t>Începe</a:t>
            </a:r>
            <a:r>
              <a:rPr lang="en-GB" sz="1500" b="1" dirty="0">
                <a:latin typeface="Calibri"/>
                <a:ea typeface="Calibri"/>
                <a:cs typeface="Calibri"/>
                <a:sym typeface="Calibri"/>
              </a:rPr>
              <a:t> cu </a:t>
            </a:r>
            <a:r>
              <a:rPr lang="en-GB" sz="1500" b="1" dirty="0" err="1">
                <a:latin typeface="Calibri"/>
                <a:ea typeface="Calibri"/>
                <a:cs typeface="Calibri"/>
                <a:sym typeface="Calibri"/>
              </a:rPr>
              <a:t>echilibrul</a:t>
            </a:r>
            <a:r>
              <a:rPr lang="en-GB" sz="1500" b="1" dirty="0">
                <a:latin typeface="Calibri"/>
                <a:ea typeface="Calibri"/>
                <a:cs typeface="Calibri"/>
                <a:sym typeface="Calibri"/>
              </a:rPr>
              <a:t> intern </a:t>
            </a:r>
            <a:r>
              <a:rPr lang="en-GB" sz="1500" b="1" dirty="0" err="1">
                <a:latin typeface="Calibri"/>
                <a:ea typeface="Calibri"/>
                <a:cs typeface="Calibri"/>
                <a:sym typeface="Calibri"/>
              </a:rPr>
              <a:t>și</a:t>
            </a:r>
            <a:r>
              <a:rPr lang="en-GB" sz="1500" b="1" dirty="0">
                <a:latin typeface="Calibri"/>
                <a:ea typeface="Calibri"/>
                <a:cs typeface="Calibri"/>
                <a:sym typeface="Calibri"/>
              </a:rPr>
              <a:t> </a:t>
            </a:r>
            <a:r>
              <a:rPr lang="en-GB" sz="1500" b="1" dirty="0" err="1">
                <a:latin typeface="Calibri"/>
                <a:ea typeface="Calibri"/>
                <a:cs typeface="Calibri"/>
                <a:sym typeface="Calibri"/>
              </a:rPr>
              <a:t>terminați</a:t>
            </a:r>
            <a:r>
              <a:rPr lang="en-GB" sz="1500" b="1" dirty="0">
                <a:latin typeface="Calibri"/>
                <a:ea typeface="Calibri"/>
                <a:cs typeface="Calibri"/>
                <a:sym typeface="Calibri"/>
              </a:rPr>
              <a:t> cu </a:t>
            </a:r>
            <a:r>
              <a:rPr lang="en-GB" sz="1500" b="1" dirty="0" err="1">
                <a:latin typeface="Calibri"/>
                <a:ea typeface="Calibri"/>
                <a:cs typeface="Calibri"/>
                <a:sym typeface="Calibri"/>
              </a:rPr>
              <a:t>satisfacția</a:t>
            </a:r>
            <a:r>
              <a:rPr lang="en-GB" sz="1500" b="1" dirty="0">
                <a:latin typeface="Calibri"/>
                <a:ea typeface="Calibri"/>
                <a:cs typeface="Calibri"/>
                <a:sym typeface="Calibri"/>
              </a:rPr>
              <a:t>.</a:t>
            </a:r>
            <a:endParaRPr sz="1500" b="1" dirty="0">
              <a:latin typeface="Calibri"/>
              <a:ea typeface="Calibri"/>
              <a:cs typeface="Calibri"/>
              <a:sym typeface="Calibri"/>
            </a:endParaRPr>
          </a:p>
        </p:txBody>
      </p:sp>
      <p:sp>
        <p:nvSpPr>
          <p:cNvPr id="2" name="Google Shape;580;p18">
            <a:extLst>
              <a:ext uri="{FF2B5EF4-FFF2-40B4-BE49-F238E27FC236}">
                <a16:creationId xmlns:a16="http://schemas.microsoft.com/office/drawing/2014/main" xmlns="" id="{3B2486E7-7103-79A4-379F-B7334F77BD55}"/>
              </a:ext>
            </a:extLst>
          </p:cNvPr>
          <p:cNvSpPr/>
          <p:nvPr/>
        </p:nvSpPr>
        <p:spPr>
          <a:xfrm>
            <a:off x="7808838" y="5262872"/>
            <a:ext cx="4019996"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err="1">
                <a:solidFill>
                  <a:srgbClr val="000000"/>
                </a:solidFill>
                <a:latin typeface="Calibri"/>
                <a:ea typeface="Calibri"/>
                <a:cs typeface="Calibri"/>
                <a:sym typeface="Calibri"/>
              </a:rPr>
              <a:t>Finanțat</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Punctele</a:t>
            </a:r>
            <a:r>
              <a:rPr lang="en-GB" sz="900" b="0" i="0" u="none" strike="noStrike" cap="none" dirty="0">
                <a:solidFill>
                  <a:srgbClr val="000000"/>
                </a:solidFill>
                <a:latin typeface="Calibri"/>
                <a:ea typeface="Calibri"/>
                <a:cs typeface="Calibri"/>
                <a:sym typeface="Calibri"/>
              </a:rPr>
              <a:t> de </a:t>
            </a:r>
            <a:r>
              <a:rPr lang="en-GB" sz="900" b="0" i="0" u="none" strike="noStrike" cap="none" dirty="0" err="1">
                <a:solidFill>
                  <a:srgbClr val="000000"/>
                </a:solidFill>
                <a:latin typeface="Calibri"/>
                <a:ea typeface="Calibri"/>
                <a:cs typeface="Calibri"/>
                <a:sym typeface="Calibri"/>
              </a:rPr>
              <a:t>vedere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opiniile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exprimate</a:t>
            </a:r>
            <a:r>
              <a:rPr lang="en-GB" sz="900" b="0" i="0" u="none" strike="noStrike" cap="none" dirty="0">
                <a:solidFill>
                  <a:srgbClr val="000000"/>
                </a:solidFill>
                <a:latin typeface="Calibri"/>
                <a:ea typeface="Calibri"/>
                <a:cs typeface="Calibri"/>
                <a:sym typeface="Calibri"/>
              </a:rPr>
              <a:t> sunt </a:t>
            </a:r>
            <a:r>
              <a:rPr lang="en-GB" sz="900" b="0" i="0" u="none" strike="noStrike" cap="none" dirty="0" err="1">
                <a:solidFill>
                  <a:srgbClr val="000000"/>
                </a:solidFill>
                <a:latin typeface="Calibri"/>
                <a:ea typeface="Calibri"/>
                <a:cs typeface="Calibri"/>
                <a:sym typeface="Calibri"/>
              </a:rPr>
              <a:t>însă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numai</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autorilor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nu </a:t>
            </a:r>
            <a:r>
              <a:rPr lang="en-GB" sz="900" b="0" i="0" u="none" strike="noStrike" cap="none" dirty="0" err="1">
                <a:solidFill>
                  <a:srgbClr val="000000"/>
                </a:solidFill>
                <a:latin typeface="Calibri"/>
                <a:ea typeface="Calibri"/>
                <a:cs typeface="Calibri"/>
                <a:sym typeface="Calibri"/>
              </a:rPr>
              <a:t>reflectă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în</a:t>
            </a:r>
            <a:r>
              <a:rPr lang="en-GB" sz="900" b="0" i="0" u="none" strike="noStrike" cap="none" dirty="0">
                <a:solidFill>
                  <a:srgbClr val="000000"/>
                </a:solidFill>
                <a:latin typeface="Calibri"/>
                <a:ea typeface="Calibri"/>
                <a:cs typeface="Calibri"/>
                <a:sym typeface="Calibri"/>
              </a:rPr>
              <a:t> mod </a:t>
            </a:r>
            <a:r>
              <a:rPr lang="en-GB" sz="900" b="0" i="0" u="none" strike="noStrike" cap="none" dirty="0" err="1">
                <a:solidFill>
                  <a:srgbClr val="000000"/>
                </a:solidFill>
                <a:latin typeface="Calibri"/>
                <a:ea typeface="Calibri"/>
                <a:cs typeface="Calibri"/>
                <a:sym typeface="Calibri"/>
              </a:rPr>
              <a:t>necesar</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cele</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Uniunii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sau</a:t>
            </a:r>
            <a:r>
              <a:rPr lang="en-GB" sz="900" b="0" i="0" u="none" strike="noStrike" cap="none" dirty="0">
                <a:solidFill>
                  <a:srgbClr val="000000"/>
                </a:solidFill>
                <a:latin typeface="Calibri"/>
                <a:ea typeface="Calibri"/>
                <a:cs typeface="Calibri"/>
                <a:sym typeface="Calibri"/>
              </a:rPr>
              <a:t> ale </a:t>
            </a:r>
            <a:r>
              <a:rPr lang="en-GB" sz="900" b="0" i="0" u="none" strike="noStrike" cap="none" dirty="0" err="1">
                <a:solidFill>
                  <a:srgbClr val="000000"/>
                </a:solidFill>
                <a:latin typeface="Calibri"/>
                <a:ea typeface="Calibri"/>
                <a:cs typeface="Calibri"/>
                <a:sym typeface="Calibri"/>
              </a:rPr>
              <a:t>Agenției</a:t>
            </a:r>
            <a:r>
              <a:rPr lang="en-GB" sz="900" b="0" i="0" u="none" strike="noStrike" cap="none" dirty="0">
                <a:solidFill>
                  <a:srgbClr val="000000"/>
                </a:solidFill>
                <a:latin typeface="Calibri"/>
                <a:ea typeface="Calibri"/>
                <a:cs typeface="Calibri"/>
                <a:sym typeface="Calibri"/>
              </a:rPr>
              <a:t> Executive </a:t>
            </a:r>
            <a:r>
              <a:rPr lang="en-GB" sz="900" b="0" i="0" u="none" strike="noStrike" cap="none" dirty="0" err="1">
                <a:solidFill>
                  <a:srgbClr val="000000"/>
                </a:solidFill>
                <a:latin typeface="Calibri"/>
                <a:ea typeface="Calibri"/>
                <a:cs typeface="Calibri"/>
                <a:sym typeface="Calibri"/>
              </a:rPr>
              <a:t>Europene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Educație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Cultură</a:t>
            </a:r>
            <a:r>
              <a:rPr lang="en-GB" sz="900" b="0" i="0" u="none" strike="noStrike" cap="none" dirty="0">
                <a:solidFill>
                  <a:srgbClr val="000000"/>
                </a:solidFill>
                <a:latin typeface="Calibri"/>
                <a:ea typeface="Calibri"/>
                <a:cs typeface="Calibri"/>
                <a:sym typeface="Calibri"/>
              </a:rPr>
              <a:t> (EACEA).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Uniunea</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Europeană</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și</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nici</a:t>
            </a:r>
            <a:r>
              <a:rPr lang="en-GB" sz="900" b="0" i="0" u="none" strike="noStrike" cap="none" dirty="0">
                <a:solidFill>
                  <a:srgbClr val="000000"/>
                </a:solidFill>
                <a:latin typeface="Calibri"/>
                <a:ea typeface="Calibri"/>
                <a:cs typeface="Calibri"/>
                <a:sym typeface="Calibri"/>
              </a:rPr>
              <a:t> EACEA nu pot fi considerate </a:t>
            </a:r>
            <a:r>
              <a:rPr lang="en-GB" sz="900" b="0" i="0" u="none" strike="noStrike" cap="none" dirty="0" err="1">
                <a:solidFill>
                  <a:srgbClr val="000000"/>
                </a:solidFill>
                <a:latin typeface="Calibri"/>
                <a:ea typeface="Calibri"/>
                <a:cs typeface="Calibri"/>
                <a:sym typeface="Calibri"/>
              </a:rPr>
              <a:t>responsabile</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pentru</a:t>
            </a:r>
            <a:r>
              <a:rPr lang="en-GB" sz="900" b="0" i="0" u="none" strike="noStrike" cap="none" dirty="0">
                <a:solidFill>
                  <a:srgbClr val="000000"/>
                </a:solidFill>
                <a:latin typeface="Calibri"/>
                <a:ea typeface="Calibri"/>
                <a:cs typeface="Calibri"/>
                <a:sym typeface="Calibri"/>
              </a:rPr>
              <a:t> </a:t>
            </a:r>
            <a:r>
              <a:rPr lang="en-GB" sz="900" b="0" i="0" u="none" strike="noStrike" cap="none" dirty="0" err="1">
                <a:solidFill>
                  <a:srgbClr val="000000"/>
                </a:solidFill>
                <a:latin typeface="Calibri"/>
                <a:ea typeface="Calibri"/>
                <a:cs typeface="Calibri"/>
                <a:sym typeface="Calibri"/>
              </a:rPr>
              <a:t>acestea</a:t>
            </a:r>
            <a:r>
              <a:rPr lang="en-GB" sz="900" b="0" i="0" u="none" strike="noStrike" cap="none" dirty="0">
                <a:solidFill>
                  <a:srgbClr val="000000"/>
                </a:solidFill>
                <a:latin typeface="Calibri"/>
                <a:ea typeface="Calibri"/>
                <a:cs typeface="Calibri"/>
                <a:sym typeface="Calibri"/>
              </a:rPr>
              <a:t>.</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57"/>
        <p:cNvGrpSpPr/>
        <p:nvPr/>
      </p:nvGrpSpPr>
      <p:grpSpPr>
        <a:xfrm>
          <a:off x="0" y="0"/>
          <a:ext cx="0" cy="0"/>
          <a:chOff x="0" y="0"/>
          <a:chExt cx="0" cy="0"/>
        </a:xfrm>
      </p:grpSpPr>
      <p:sp>
        <p:nvSpPr>
          <p:cNvPr id="658" name="Google Shape;658;p27"/>
          <p:cNvSpPr/>
          <p:nvPr/>
        </p:nvSpPr>
        <p:spPr>
          <a:xfrm>
            <a:off x="4849560" y="4214160"/>
            <a:ext cx="1950480" cy="395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EA4E46"/>
                </a:solidFill>
                <a:latin typeface="Calibri"/>
                <a:ea typeface="Calibri"/>
                <a:cs typeface="Calibri"/>
                <a:sym typeface="Calibri"/>
              </a:rPr>
              <a:t>moreproject.eu</a:t>
            </a:r>
            <a:endParaRPr sz="2000" b="0" i="0" u="none" strike="noStrike" cap="none">
              <a:solidFill>
                <a:srgbClr val="000000"/>
              </a:solidFill>
              <a:latin typeface="Arial"/>
              <a:ea typeface="Arial"/>
              <a:cs typeface="Arial"/>
              <a:sym typeface="Arial"/>
            </a:endParaRPr>
          </a:p>
        </p:txBody>
      </p:sp>
      <p:pic>
        <p:nvPicPr>
          <p:cNvPr id="659" name="Google Shape;659;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23840" y="327960"/>
            <a:ext cx="2765880" cy="1225440"/>
          </a:xfrm>
          <a:prstGeom prst="rect">
            <a:avLst/>
          </a:prstGeom>
          <a:noFill/>
          <a:ln>
            <a:noFill/>
          </a:ln>
        </p:spPr>
      </p:pic>
      <p:pic>
        <p:nvPicPr>
          <p:cNvPr id="660" name="Google Shape;660;p27"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661" name="Google Shape;661;p27"/>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59"/>
        <p:cNvGrpSpPr/>
        <p:nvPr/>
      </p:nvGrpSpPr>
      <p:grpSpPr>
        <a:xfrm>
          <a:off x="0" y="0"/>
          <a:ext cx="0" cy="0"/>
          <a:chOff x="0" y="0"/>
          <a:chExt cx="0" cy="0"/>
        </a:xfrm>
      </p:grpSpPr>
      <p:sp>
        <p:nvSpPr>
          <p:cNvPr id="160" name="Google Shape;160;p4"/>
          <p:cNvSpPr/>
          <p:nvPr/>
        </p:nvSpPr>
        <p:spPr>
          <a:xfrm>
            <a:off x="850805" y="251430"/>
            <a:ext cx="82086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161" name="Google Shape;161;p4"/>
          <p:cNvSpPr/>
          <p:nvPr/>
        </p:nvSpPr>
        <p:spPr>
          <a:xfrm>
            <a:off x="850805" y="830670"/>
            <a:ext cx="7692900" cy="456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1: </a:t>
            </a:r>
            <a:r>
              <a:rPr lang="en-GB" sz="2400">
                <a:solidFill>
                  <a:srgbClr val="21B4A9"/>
                </a:solidFill>
                <a:latin typeface="Calibri"/>
                <a:ea typeface="Calibri"/>
                <a:cs typeface="Calibri"/>
                <a:sym typeface="Calibri"/>
              </a:rPr>
              <a:t>Ce este stima de sine?</a:t>
            </a:r>
            <a:endParaRPr sz="2400" b="0" i="0" u="none" strike="noStrike" cap="none">
              <a:solidFill>
                <a:srgbClr val="000000"/>
              </a:solidFill>
              <a:latin typeface="Arial"/>
              <a:ea typeface="Arial"/>
              <a:cs typeface="Arial"/>
              <a:sym typeface="Arial"/>
            </a:endParaRPr>
          </a:p>
        </p:txBody>
      </p:sp>
      <p:sp>
        <p:nvSpPr>
          <p:cNvPr id="162" name="Google Shape;162;p4"/>
          <p:cNvSpPr/>
          <p:nvPr/>
        </p:nvSpPr>
        <p:spPr>
          <a:xfrm>
            <a:off x="850800" y="1539337"/>
            <a:ext cx="10161000" cy="8469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a:latin typeface="Calibri"/>
                <a:ea typeface="Calibri"/>
                <a:cs typeface="Calibri"/>
                <a:sym typeface="Calibri"/>
              </a:rPr>
              <a:t>Stima de sine </a:t>
            </a:r>
            <a:r>
              <a:rPr lang="en-GB" sz="2000">
                <a:latin typeface="Calibri"/>
                <a:ea typeface="Calibri"/>
                <a:cs typeface="Calibri"/>
                <a:sym typeface="Calibri"/>
              </a:rPr>
              <a:t>este </a:t>
            </a:r>
            <a:r>
              <a:rPr lang="en-GB" sz="2000" b="1">
                <a:latin typeface="Calibri"/>
                <a:ea typeface="Calibri"/>
                <a:cs typeface="Calibri"/>
                <a:sym typeface="Calibri"/>
              </a:rPr>
              <a:t>evaluarea pe care o </a:t>
            </a:r>
            <a:r>
              <a:rPr lang="en-GB" sz="2000">
                <a:latin typeface="Calibri"/>
                <a:ea typeface="Calibri"/>
                <a:cs typeface="Calibri"/>
                <a:sym typeface="Calibri"/>
              </a:rPr>
              <a:t>facem despre </a:t>
            </a:r>
            <a:r>
              <a:rPr lang="en-GB" sz="2000" b="1">
                <a:latin typeface="Calibri"/>
                <a:ea typeface="Calibri"/>
                <a:cs typeface="Calibri"/>
                <a:sym typeface="Calibri"/>
              </a:rPr>
              <a:t>noi înșine</a:t>
            </a:r>
            <a:r>
              <a:rPr lang="en-GB" sz="2000">
                <a:latin typeface="Calibri"/>
                <a:ea typeface="Calibri"/>
                <a:cs typeface="Calibri"/>
                <a:sym typeface="Calibri"/>
              </a:rPr>
              <a:t>, pe baza tuturor </a:t>
            </a:r>
            <a:r>
              <a:rPr lang="en-GB" sz="2000" b="1">
                <a:latin typeface="Calibri"/>
                <a:ea typeface="Calibri"/>
                <a:cs typeface="Calibri"/>
                <a:sym typeface="Calibri"/>
              </a:rPr>
              <a:t>gândurilor, sentimentelor, senzațiilor și experiențelor pe care </a:t>
            </a:r>
            <a:r>
              <a:rPr lang="en-GB" sz="2000">
                <a:latin typeface="Calibri"/>
                <a:ea typeface="Calibri"/>
                <a:cs typeface="Calibri"/>
                <a:sym typeface="Calibri"/>
              </a:rPr>
              <a:t>le-am acumulat de-a lungul vieții.</a:t>
            </a:r>
            <a:endParaRPr sz="2000" b="0" i="0" u="none" strike="noStrike" cap="none">
              <a:solidFill>
                <a:srgbClr val="000000"/>
              </a:solidFill>
              <a:latin typeface="Arial"/>
              <a:ea typeface="Arial"/>
              <a:cs typeface="Arial"/>
              <a:sym typeface="Arial"/>
            </a:endParaRPr>
          </a:p>
        </p:txBody>
      </p:sp>
      <p:sp>
        <p:nvSpPr>
          <p:cNvPr id="163" name="Google Shape;163;p4"/>
          <p:cNvSpPr/>
          <p:nvPr/>
        </p:nvSpPr>
        <p:spPr>
          <a:xfrm>
            <a:off x="1318555" y="4423648"/>
            <a:ext cx="28482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Se învață.</a:t>
            </a:r>
            <a:endParaRPr sz="1800" b="0" i="0" u="none" strike="noStrike" cap="none">
              <a:solidFill>
                <a:srgbClr val="000000"/>
              </a:solidFill>
              <a:latin typeface="Arial"/>
              <a:ea typeface="Arial"/>
              <a:cs typeface="Arial"/>
              <a:sym typeface="Arial"/>
            </a:endParaRPr>
          </a:p>
        </p:txBody>
      </p:sp>
      <p:sp>
        <p:nvSpPr>
          <p:cNvPr id="164" name="Google Shape;164;p4"/>
          <p:cNvSpPr/>
          <p:nvPr/>
        </p:nvSpPr>
        <p:spPr>
          <a:xfrm>
            <a:off x="1340875" y="3150375"/>
            <a:ext cx="4320000" cy="6450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Este un factor cheie pentru dezvoltarea unei adaptări emoționale și sociale adecvate.</a:t>
            </a:r>
            <a:endParaRPr sz="1800" b="0" i="0" u="none" strike="noStrike" cap="none">
              <a:solidFill>
                <a:srgbClr val="000000"/>
              </a:solidFill>
              <a:latin typeface="Arial"/>
              <a:ea typeface="Arial"/>
              <a:cs typeface="Arial"/>
              <a:sym typeface="Arial"/>
            </a:endParaRPr>
          </a:p>
        </p:txBody>
      </p:sp>
      <p:sp>
        <p:nvSpPr>
          <p:cNvPr id="165" name="Google Shape;165;p4"/>
          <p:cNvSpPr/>
          <p:nvPr/>
        </p:nvSpPr>
        <p:spPr>
          <a:xfrm>
            <a:off x="1318555" y="3900908"/>
            <a:ext cx="28482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Este dinamică.</a:t>
            </a:r>
            <a:endParaRPr sz="1800" b="0" i="0" u="none" strike="noStrike" cap="none">
              <a:solidFill>
                <a:srgbClr val="000000"/>
              </a:solidFill>
              <a:latin typeface="Arial"/>
              <a:ea typeface="Arial"/>
              <a:cs typeface="Arial"/>
              <a:sym typeface="Arial"/>
            </a:endParaRPr>
          </a:p>
        </p:txBody>
      </p:sp>
      <p:sp>
        <p:nvSpPr>
          <p:cNvPr id="166" name="Google Shape;166;p4"/>
          <p:cNvSpPr/>
          <p:nvPr/>
        </p:nvSpPr>
        <p:spPr>
          <a:xfrm>
            <a:off x="995275" y="3326685"/>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995275" y="3966623"/>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995275" y="4478735"/>
            <a:ext cx="283800" cy="2334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995275" y="2638888"/>
            <a:ext cx="2955300" cy="414044"/>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b="1">
                <a:latin typeface="Calibri"/>
                <a:ea typeface="Calibri"/>
                <a:cs typeface="Calibri"/>
                <a:sym typeface="Calibri"/>
              </a:rPr>
              <a:t>Stima de sine:</a:t>
            </a:r>
            <a:endParaRPr sz="2100" b="1" i="0" u="none" strike="noStrike" cap="none">
              <a:solidFill>
                <a:srgbClr val="000000"/>
              </a:solidFill>
              <a:latin typeface="Arial"/>
              <a:ea typeface="Arial"/>
              <a:cs typeface="Arial"/>
              <a:sym typeface="Arial"/>
            </a:endParaRPr>
          </a:p>
        </p:txBody>
      </p:sp>
      <p:sp>
        <p:nvSpPr>
          <p:cNvPr id="170" name="Google Shape;170;p4"/>
          <p:cNvSpPr/>
          <p:nvPr/>
        </p:nvSpPr>
        <p:spPr>
          <a:xfrm>
            <a:off x="6411063" y="2595952"/>
            <a:ext cx="43200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b="1">
                <a:latin typeface="Calibri"/>
                <a:ea typeface="Calibri"/>
                <a:cs typeface="Calibri"/>
                <a:sym typeface="Calibri"/>
              </a:rPr>
              <a:t>Este baza personalității noastre:</a:t>
            </a:r>
            <a:endParaRPr sz="2100" b="1" i="0" u="none" strike="noStrike" cap="none">
              <a:solidFill>
                <a:srgbClr val="000000"/>
              </a:solidFill>
              <a:latin typeface="Arial"/>
              <a:ea typeface="Arial"/>
              <a:cs typeface="Arial"/>
              <a:sym typeface="Arial"/>
            </a:endParaRPr>
          </a:p>
        </p:txBody>
      </p:sp>
      <p:sp>
        <p:nvSpPr>
          <p:cNvPr id="171" name="Google Shape;171;p4"/>
          <p:cNvSpPr/>
          <p:nvPr/>
        </p:nvSpPr>
        <p:spPr>
          <a:xfrm rot="5400000">
            <a:off x="6041213" y="3493538"/>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5847225" y="3766213"/>
            <a:ext cx="14037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Promovează învățarea.</a:t>
            </a: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7177063" y="3296550"/>
            <a:ext cx="1403700" cy="846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Ajută la depășirea dificultăților personale.</a:t>
            </a: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6633439" y="4441875"/>
            <a:ext cx="1489800" cy="792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err="1">
                <a:latin typeface="Calibri"/>
                <a:ea typeface="Calibri"/>
                <a:cs typeface="Calibri"/>
                <a:sym typeface="Calibri"/>
              </a:rPr>
              <a:t>Ajută</a:t>
            </a:r>
            <a:r>
              <a:rPr lang="en-GB" dirty="0">
                <a:latin typeface="Calibri"/>
                <a:ea typeface="Calibri"/>
                <a:cs typeface="Calibri"/>
                <a:sym typeface="Calibri"/>
              </a:rPr>
              <a:t> la </a:t>
            </a:r>
            <a:r>
              <a:rPr lang="en-GB" dirty="0" err="1">
                <a:latin typeface="Calibri"/>
                <a:ea typeface="Calibri"/>
                <a:cs typeface="Calibri"/>
                <a:sym typeface="Calibri"/>
              </a:rPr>
              <a:t>gestionarea</a:t>
            </a:r>
            <a:r>
              <a:rPr lang="en-GB" dirty="0">
                <a:latin typeface="Calibri"/>
                <a:ea typeface="Calibri"/>
                <a:cs typeface="Calibri"/>
                <a:sym typeface="Calibri"/>
              </a:rPr>
              <a:t> </a:t>
            </a:r>
            <a:r>
              <a:rPr lang="en-GB" dirty="0" err="1">
                <a:latin typeface="Calibri"/>
                <a:ea typeface="Calibri"/>
                <a:cs typeface="Calibri"/>
                <a:sym typeface="Calibri"/>
              </a:rPr>
              <a:t>mai</a:t>
            </a:r>
            <a:r>
              <a:rPr lang="en-GB" dirty="0">
                <a:latin typeface="Calibri"/>
                <a:ea typeface="Calibri"/>
                <a:cs typeface="Calibri"/>
                <a:sym typeface="Calibri"/>
              </a:rPr>
              <a:t> </a:t>
            </a:r>
            <a:r>
              <a:rPr lang="en-GB" dirty="0" err="1">
                <a:latin typeface="Calibri"/>
                <a:ea typeface="Calibri"/>
                <a:cs typeface="Calibri"/>
                <a:sym typeface="Calibri"/>
              </a:rPr>
              <a:t>eficientă</a:t>
            </a:r>
            <a:r>
              <a:rPr lang="en-GB" dirty="0">
                <a:latin typeface="Calibri"/>
                <a:ea typeface="Calibri"/>
                <a:cs typeface="Calibri"/>
                <a:sym typeface="Calibri"/>
              </a:rPr>
              <a:t> a </a:t>
            </a:r>
            <a:r>
              <a:rPr lang="en-GB" dirty="0" err="1">
                <a:latin typeface="Calibri"/>
                <a:ea typeface="Calibri"/>
                <a:cs typeface="Calibri"/>
                <a:sym typeface="Calibri"/>
              </a:rPr>
              <a:t>stresului</a:t>
            </a:r>
            <a:r>
              <a:rPr lang="en-GB"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75" name="Google Shape;175;p4"/>
          <p:cNvSpPr/>
          <p:nvPr/>
        </p:nvSpPr>
        <p:spPr>
          <a:xfrm rot="5400000">
            <a:off x="7258313" y="3140788"/>
            <a:ext cx="1189800" cy="12789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rot="5400000">
            <a:off x="6757063" y="4292963"/>
            <a:ext cx="1189800" cy="12789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rot="5400000">
            <a:off x="8755287" y="2908725"/>
            <a:ext cx="1252500" cy="14793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9562325" y="4136988"/>
            <a:ext cx="1278900" cy="792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Stimulează autonomia personală.</a:t>
            </a:r>
            <a:endParaRPr sz="1400" b="0" i="0" u="none" strike="noStrike" cap="none">
              <a:solidFill>
                <a:srgbClr val="000000"/>
              </a:solidFill>
              <a:latin typeface="Arial"/>
              <a:ea typeface="Arial"/>
              <a:cs typeface="Arial"/>
              <a:sym typeface="Arial"/>
            </a:endParaRPr>
          </a:p>
        </p:txBody>
      </p:sp>
      <p:sp>
        <p:nvSpPr>
          <p:cNvPr id="179" name="Google Shape;179;p4"/>
          <p:cNvSpPr/>
          <p:nvPr/>
        </p:nvSpPr>
        <p:spPr>
          <a:xfrm>
            <a:off x="8866725" y="5190988"/>
            <a:ext cx="14037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Dezvoltă creativitatea.</a:t>
            </a:r>
            <a:endParaRPr sz="1400" b="0" i="0" u="none" strike="noStrike" cap="none">
              <a:solidFill>
                <a:srgbClr val="000000"/>
              </a:solidFill>
              <a:latin typeface="Arial"/>
              <a:ea typeface="Arial"/>
              <a:cs typeface="Arial"/>
              <a:sym typeface="Arial"/>
            </a:endParaRPr>
          </a:p>
        </p:txBody>
      </p:sp>
      <p:sp>
        <p:nvSpPr>
          <p:cNvPr id="180" name="Google Shape;180;p4"/>
          <p:cNvSpPr/>
          <p:nvPr/>
        </p:nvSpPr>
        <p:spPr>
          <a:xfrm>
            <a:off x="10191975" y="3095613"/>
            <a:ext cx="1403700" cy="773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Produce satisfacție generală în viață.</a:t>
            </a: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7778938" y="5443115"/>
            <a:ext cx="1105200" cy="721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err="1">
                <a:latin typeface="Calibri"/>
                <a:ea typeface="Calibri"/>
                <a:cs typeface="Calibri"/>
                <a:sym typeface="Calibri"/>
              </a:rPr>
              <a:t>Stimulează</a:t>
            </a:r>
            <a:r>
              <a:rPr lang="en-GB" dirty="0">
                <a:latin typeface="Calibri"/>
                <a:ea typeface="Calibri"/>
                <a:cs typeface="Calibri"/>
                <a:sym typeface="Calibri"/>
              </a:rPr>
              <a:t> </a:t>
            </a:r>
            <a:r>
              <a:rPr lang="en-GB" dirty="0" err="1">
                <a:latin typeface="Calibri"/>
                <a:ea typeface="Calibri"/>
                <a:cs typeface="Calibri"/>
                <a:sym typeface="Calibri"/>
              </a:rPr>
              <a:t>proiecțiile</a:t>
            </a:r>
            <a:r>
              <a:rPr lang="en-GB" dirty="0">
                <a:latin typeface="Calibri"/>
                <a:ea typeface="Calibri"/>
                <a:cs typeface="Calibri"/>
                <a:sym typeface="Calibri"/>
              </a:rPr>
              <a:t> </a:t>
            </a:r>
            <a:r>
              <a:rPr lang="en-GB" dirty="0" err="1">
                <a:latin typeface="Calibri"/>
                <a:ea typeface="Calibri"/>
                <a:cs typeface="Calibri"/>
                <a:sym typeface="Calibri"/>
              </a:rPr>
              <a:t>viitoare</a:t>
            </a:r>
            <a:r>
              <a:rPr lang="en-GB"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82" name="Google Shape;182;p4"/>
          <p:cNvSpPr/>
          <p:nvPr/>
        </p:nvSpPr>
        <p:spPr>
          <a:xfrm>
            <a:off x="8118325" y="4345525"/>
            <a:ext cx="12543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Crește calitatea vieții.</a:t>
            </a:r>
            <a:endParaRPr sz="1400" b="0" i="0" u="none" strike="noStrike" cap="none">
              <a:solidFill>
                <a:srgbClr val="000000"/>
              </a:solidFill>
              <a:latin typeface="Arial"/>
              <a:ea typeface="Arial"/>
              <a:cs typeface="Arial"/>
              <a:sym typeface="Arial"/>
            </a:endParaRPr>
          </a:p>
        </p:txBody>
      </p:sp>
      <p:sp>
        <p:nvSpPr>
          <p:cNvPr id="183" name="Google Shape;183;p4"/>
          <p:cNvSpPr/>
          <p:nvPr/>
        </p:nvSpPr>
        <p:spPr>
          <a:xfrm>
            <a:off x="8590463" y="3277138"/>
            <a:ext cx="1619100" cy="96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dirty="0" err="1">
                <a:latin typeface="Calibri"/>
                <a:ea typeface="Calibri"/>
                <a:cs typeface="Calibri"/>
                <a:sym typeface="Calibri"/>
              </a:rPr>
              <a:t>Permite</a:t>
            </a:r>
            <a:r>
              <a:rPr lang="en-GB" dirty="0">
                <a:latin typeface="Calibri"/>
                <a:ea typeface="Calibri"/>
                <a:cs typeface="Calibri"/>
                <a:sym typeface="Calibri"/>
              </a:rPr>
              <a:t> </a:t>
            </a:r>
            <a:r>
              <a:rPr lang="en-GB" dirty="0" err="1">
                <a:latin typeface="Calibri"/>
                <a:ea typeface="Calibri"/>
                <a:cs typeface="Calibri"/>
                <a:sym typeface="Calibri"/>
              </a:rPr>
              <a:t>stabilirea</a:t>
            </a:r>
            <a:r>
              <a:rPr lang="en-GB" dirty="0">
                <a:latin typeface="Calibri"/>
                <a:ea typeface="Calibri"/>
                <a:cs typeface="Calibri"/>
                <a:sym typeface="Calibri"/>
              </a:rPr>
              <a:t> </a:t>
            </a:r>
            <a:r>
              <a:rPr lang="en-GB" dirty="0" err="1">
                <a:latin typeface="Calibri"/>
                <a:ea typeface="Calibri"/>
                <a:cs typeface="Calibri"/>
                <a:sym typeface="Calibri"/>
              </a:rPr>
              <a:t>unor</a:t>
            </a:r>
            <a:r>
              <a:rPr lang="en-GB" dirty="0">
                <a:latin typeface="Calibri"/>
                <a:ea typeface="Calibri"/>
                <a:cs typeface="Calibri"/>
                <a:sym typeface="Calibri"/>
              </a:rPr>
              <a:t> </a:t>
            </a:r>
            <a:r>
              <a:rPr lang="en-GB" dirty="0" err="1">
                <a:latin typeface="Calibri"/>
                <a:ea typeface="Calibri"/>
                <a:cs typeface="Calibri"/>
                <a:sym typeface="Calibri"/>
              </a:rPr>
              <a:t>relații</a:t>
            </a:r>
            <a:r>
              <a:rPr lang="en-GB" dirty="0">
                <a:latin typeface="Calibri"/>
                <a:ea typeface="Calibri"/>
                <a:cs typeface="Calibri"/>
                <a:sym typeface="Calibri"/>
              </a:rPr>
              <a:t> </a:t>
            </a:r>
            <a:r>
              <a:rPr lang="en-GB" dirty="0" err="1">
                <a:latin typeface="Calibri"/>
                <a:ea typeface="Calibri"/>
                <a:cs typeface="Calibri"/>
                <a:sym typeface="Calibri"/>
              </a:rPr>
              <a:t>sociale</a:t>
            </a:r>
            <a:r>
              <a:rPr lang="en-GB" dirty="0">
                <a:latin typeface="Calibri"/>
                <a:ea typeface="Calibri"/>
                <a:cs typeface="Calibri"/>
                <a:sym typeface="Calibri"/>
              </a:rPr>
              <a:t> </a:t>
            </a:r>
            <a:r>
              <a:rPr lang="en-GB" dirty="0" err="1">
                <a:latin typeface="Calibri"/>
                <a:ea typeface="Calibri"/>
                <a:cs typeface="Calibri"/>
                <a:sym typeface="Calibri"/>
              </a:rPr>
              <a:t>sănătoase</a:t>
            </a:r>
            <a:r>
              <a:rPr lang="en-GB" dirty="0">
                <a:latin typeface="Calibri"/>
                <a:ea typeface="Calibri"/>
                <a:cs typeface="Calibri"/>
                <a:sym typeface="Calibri"/>
              </a:rPr>
              <a:t>.</a:t>
            </a:r>
            <a:endParaRPr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dirty="0">
              <a:latin typeface="Calibri"/>
              <a:ea typeface="Calibri"/>
              <a:cs typeface="Calibri"/>
              <a:sym typeface="Calibri"/>
            </a:endParaRPr>
          </a:p>
        </p:txBody>
      </p:sp>
      <p:sp>
        <p:nvSpPr>
          <p:cNvPr id="184" name="Google Shape;184;p4"/>
          <p:cNvSpPr/>
          <p:nvPr/>
        </p:nvSpPr>
        <p:spPr>
          <a:xfrm rot="5400000">
            <a:off x="8229588" y="4103776"/>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rot="5400000">
            <a:off x="7798988" y="5210538"/>
            <a:ext cx="1044300" cy="1105200"/>
          </a:xfrm>
          <a:prstGeom prst="hexagon">
            <a:avLst>
              <a:gd name="adj" fmla="val 25000"/>
              <a:gd name="vf" fmla="val 115470"/>
            </a:avLst>
          </a:prstGeom>
          <a:noFill/>
          <a:ln w="254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rot="5400000">
            <a:off x="9046413" y="4906113"/>
            <a:ext cx="1044300" cy="11052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rot="5400000">
            <a:off x="9679613" y="3977551"/>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
          <p:cNvSpPr/>
          <p:nvPr/>
        </p:nvSpPr>
        <p:spPr>
          <a:xfrm rot="5400000">
            <a:off x="10313113" y="2916201"/>
            <a:ext cx="1189800" cy="12789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93"/>
        <p:cNvGrpSpPr/>
        <p:nvPr/>
      </p:nvGrpSpPr>
      <p:grpSpPr>
        <a:xfrm>
          <a:off x="0" y="0"/>
          <a:ext cx="0" cy="0"/>
          <a:chOff x="0" y="0"/>
          <a:chExt cx="0" cy="0"/>
        </a:xfrm>
      </p:grpSpPr>
      <p:sp>
        <p:nvSpPr>
          <p:cNvPr id="194" name="Google Shape;194;p5"/>
          <p:cNvSpPr/>
          <p:nvPr/>
        </p:nvSpPr>
        <p:spPr>
          <a:xfrm>
            <a:off x="905750" y="1014111"/>
            <a:ext cx="7692900" cy="46021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2: </a:t>
            </a:r>
            <a:r>
              <a:rPr lang="en-GB" sz="2400">
                <a:solidFill>
                  <a:srgbClr val="21B4A9"/>
                </a:solidFill>
                <a:latin typeface="Calibri"/>
                <a:ea typeface="Calibri"/>
                <a:cs typeface="Calibri"/>
                <a:sym typeface="Calibri"/>
              </a:rPr>
              <a:t>Componentele stimei de sine</a:t>
            </a:r>
            <a:endParaRPr sz="2400" b="0" i="0" u="none" strike="noStrike" cap="none">
              <a:solidFill>
                <a:srgbClr val="000000"/>
              </a:solidFill>
              <a:latin typeface="Arial"/>
              <a:ea typeface="Arial"/>
              <a:cs typeface="Arial"/>
              <a:sym typeface="Arial"/>
            </a:endParaRPr>
          </a:p>
        </p:txBody>
      </p:sp>
      <p:sp>
        <p:nvSpPr>
          <p:cNvPr id="195" name="Google Shape;195;p5"/>
          <p:cNvSpPr/>
          <p:nvPr/>
        </p:nvSpPr>
        <p:spPr>
          <a:xfrm>
            <a:off x="3106959" y="1620319"/>
            <a:ext cx="7965000" cy="283009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Componenta cognitivă: </a:t>
            </a:r>
            <a:r>
              <a:rPr lang="en-GB" sz="1800">
                <a:solidFill>
                  <a:schemeClr val="dk1"/>
                </a:solidFill>
                <a:latin typeface="Calibri"/>
                <a:ea typeface="Calibri"/>
                <a:cs typeface="Calibri"/>
                <a:sym typeface="Calibri"/>
              </a:rPr>
              <a:t>este conceptul personal de sine, modul în care o persoană se percepe pe sine, ținând cont de personalitatea, gândurile, credințele, atitudinile, etc.</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Componenta afectivă: </a:t>
            </a:r>
            <a:r>
              <a:rPr lang="en-GB" sz="1800">
                <a:solidFill>
                  <a:schemeClr val="dk1"/>
                </a:solidFill>
                <a:latin typeface="Calibri"/>
                <a:ea typeface="Calibri"/>
                <a:cs typeface="Calibri"/>
                <a:sym typeface="Calibri"/>
              </a:rPr>
              <a:t>este rezultatul evaluării de către o persoană a propriei persoane, adică o judecată de valoare a percepției de sine.</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Componenta comportamentală: se referă la </a:t>
            </a:r>
            <a:r>
              <a:rPr lang="en-GB" sz="1800">
                <a:solidFill>
                  <a:schemeClr val="dk1"/>
                </a:solidFill>
                <a:latin typeface="Calibri"/>
                <a:ea typeface="Calibri"/>
                <a:cs typeface="Calibri"/>
                <a:sym typeface="Calibri"/>
              </a:rPr>
              <a:t>comportamentul sau performanța fiecărei persoane în funcție de evaluarea pe care fiecare persoană o face despre sine. </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200"/>
              <a:buFont typeface="Arial"/>
              <a:buNone/>
            </a:pPr>
            <a:endParaRPr sz="18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97" name="Google Shape;197;p5"/>
          <p:cNvSpPr/>
          <p:nvPr/>
        </p:nvSpPr>
        <p:spPr>
          <a:xfrm>
            <a:off x="2836714" y="1702422"/>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5"/>
          <p:cNvSpPr/>
          <p:nvPr/>
        </p:nvSpPr>
        <p:spPr>
          <a:xfrm>
            <a:off x="2822860" y="2827624"/>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5"/>
          <p:cNvSpPr/>
          <p:nvPr/>
        </p:nvSpPr>
        <p:spPr>
          <a:xfrm>
            <a:off x="2816710" y="3648687"/>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0" name="Google Shape;200;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1298" y="1559642"/>
            <a:ext cx="2141563" cy="3932598"/>
          </a:xfrm>
          <a:prstGeom prst="rect">
            <a:avLst/>
          </a:prstGeom>
          <a:noFill/>
          <a:ln>
            <a:noFill/>
          </a:ln>
        </p:spPr>
      </p:pic>
      <p:sp>
        <p:nvSpPr>
          <p:cNvPr id="201" name="Google Shape;201;p5"/>
          <p:cNvSpPr txBox="1"/>
          <p:nvPr/>
        </p:nvSpPr>
        <p:spPr>
          <a:xfrm>
            <a:off x="3378759" y="4558908"/>
            <a:ext cx="7421400" cy="1569600"/>
          </a:xfrm>
          <a:prstGeom prst="rect">
            <a:avLst/>
          </a:prstGeom>
          <a:noFill/>
          <a:ln w="25400" cap="flat" cmpd="sng">
            <a:solidFill>
              <a:srgbClr val="33CCCC"/>
            </a:solidFill>
            <a:prstDash val="solid"/>
            <a:round/>
            <a:headEnd type="none" w="sm" len="sm"/>
            <a:tailEnd type="none" w="sm" len="sm"/>
          </a:ln>
        </p:spPr>
        <p:txBody>
          <a:bodyPr spcFirstLastPara="1" wrap="square" lIns="91425" tIns="45700" rIns="91425" bIns="45700" anchor="t" anchorCtr="0">
            <a:noAutofit/>
          </a:bodyPr>
          <a:lstStyle/>
          <a:p>
            <a:pPr marL="6350" marR="0" lvl="0" indent="-95250" algn="just" rtl="0">
              <a:lnSpc>
                <a:spcPct val="100000"/>
              </a:lnSpc>
              <a:spcBef>
                <a:spcPts val="0"/>
              </a:spcBef>
              <a:spcAft>
                <a:spcPts val="0"/>
              </a:spcAft>
              <a:buClr>
                <a:srgbClr val="000000"/>
              </a:buClr>
              <a:buSzPts val="1500"/>
              <a:buFont typeface="Arial"/>
              <a:buChar char="•"/>
            </a:pPr>
            <a:r>
              <a:rPr lang="en-GB" sz="1600">
                <a:solidFill>
                  <a:schemeClr val="dk1"/>
                </a:solidFill>
                <a:latin typeface="Calibri"/>
                <a:ea typeface="Calibri"/>
                <a:cs typeface="Calibri"/>
                <a:sym typeface="Calibri"/>
              </a:rPr>
              <a:t> Stima de sine se referă la conceptul pe care îl avem despre noi înșine, în funcție de </a:t>
            </a:r>
            <a:r>
              <a:rPr lang="en-GB" sz="1600" b="1">
                <a:solidFill>
                  <a:schemeClr val="dk1"/>
                </a:solidFill>
                <a:latin typeface="Calibri"/>
                <a:ea typeface="Calibri"/>
                <a:cs typeface="Calibri"/>
                <a:sym typeface="Calibri"/>
              </a:rPr>
              <a:t>calitățile subiective: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600"/>
              <a:buFont typeface="Arial"/>
              <a:buNone/>
            </a:pPr>
            <a:r>
              <a:rPr lang="en-GB" sz="1600" b="1">
                <a:solidFill>
                  <a:schemeClr val="dk1"/>
                </a:solidFill>
                <a:latin typeface="Calibri"/>
                <a:ea typeface="Calibri"/>
                <a:cs typeface="Calibri"/>
                <a:sym typeface="Calibri"/>
              </a:rPr>
              <a:t>           INDIVIDUALITATE + ISTORIA VIEȚII + SFERA SOCIALĂ</a:t>
            </a:r>
            <a:endParaRPr sz="16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6350" marR="0" lvl="0" indent="-95250" algn="just" rtl="0">
              <a:lnSpc>
                <a:spcPct val="100000"/>
              </a:lnSpc>
              <a:spcBef>
                <a:spcPts val="0"/>
              </a:spcBef>
              <a:spcAft>
                <a:spcPts val="0"/>
              </a:spcAft>
              <a:buClr>
                <a:srgbClr val="000000"/>
              </a:buClr>
              <a:buSzPts val="1500"/>
              <a:buFont typeface="Arial"/>
              <a:buChar char="•"/>
            </a:pPr>
            <a:r>
              <a:rPr lang="en-GB" sz="1600">
                <a:solidFill>
                  <a:schemeClr val="dk1"/>
                </a:solidFill>
                <a:latin typeface="Calibri"/>
                <a:ea typeface="Calibri"/>
                <a:cs typeface="Calibri"/>
                <a:sym typeface="Calibri"/>
              </a:rPr>
              <a:t> Acesta poate varia în funcție de domeniu (muncă, familie, social etc.).</a:t>
            </a:r>
            <a:endParaRPr sz="1400" b="0" i="0" u="none" strike="noStrike" cap="none">
              <a:solidFill>
                <a:schemeClr val="dk1"/>
              </a:solidFill>
              <a:latin typeface="Calibri"/>
              <a:ea typeface="Calibri"/>
              <a:cs typeface="Calibri"/>
              <a:sym typeface="Calibri"/>
            </a:endParaRPr>
          </a:p>
        </p:txBody>
      </p:sp>
      <p:sp>
        <p:nvSpPr>
          <p:cNvPr id="202" name="Google Shape;202;p5"/>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B218CF13-DB96-4C5A-728B-06CF78F4785A}"/>
              </a:ext>
            </a:extLst>
          </p:cNvPr>
          <p:cNvSpPr/>
          <p:nvPr/>
        </p:nvSpPr>
        <p:spPr>
          <a:xfrm>
            <a:off x="2045520" y="6237007"/>
            <a:ext cx="8654906"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6"/>
        <p:cNvGrpSpPr/>
        <p:nvPr/>
      </p:nvGrpSpPr>
      <p:grpSpPr>
        <a:xfrm>
          <a:off x="0" y="0"/>
          <a:ext cx="0" cy="0"/>
          <a:chOff x="0" y="0"/>
          <a:chExt cx="0" cy="0"/>
        </a:xfrm>
      </p:grpSpPr>
      <p:sp>
        <p:nvSpPr>
          <p:cNvPr id="208" name="Google Shape;208;g17dbe8cb7e9_0_0"/>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3: </a:t>
            </a:r>
            <a:r>
              <a:rPr lang="en-GB" sz="2400">
                <a:solidFill>
                  <a:srgbClr val="21B4A9"/>
                </a:solidFill>
                <a:latin typeface="Calibri"/>
                <a:ea typeface="Calibri"/>
                <a:cs typeface="Calibri"/>
                <a:sym typeface="Calibri"/>
              </a:rPr>
              <a:t>Bariere de gen în calea stimei de sine a femeilor. </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209" name="Google Shape;209;g17dbe8cb7e9_0_0"/>
          <p:cNvSpPr txBox="1"/>
          <p:nvPr/>
        </p:nvSpPr>
        <p:spPr>
          <a:xfrm>
            <a:off x="5005065" y="1890137"/>
            <a:ext cx="6453600" cy="3100808"/>
          </a:xfrm>
          <a:prstGeom prst="rect">
            <a:avLst/>
          </a:prstGeom>
          <a:noFill/>
          <a:ln>
            <a:noFill/>
          </a:ln>
        </p:spPr>
        <p:txBody>
          <a:bodyPr spcFirstLastPara="1" wrap="square" lIns="91425" tIns="45700" rIns="91425" bIns="45700" anchor="t" anchorCtr="0">
            <a:spAutoFit/>
          </a:bodyPr>
          <a:lstStyle/>
          <a:p>
            <a:pPr marL="457200" marR="0" lvl="0" indent="-330200" algn="just" rtl="0">
              <a:lnSpc>
                <a:spcPct val="115000"/>
              </a:lnSpc>
              <a:spcBef>
                <a:spcPts val="0"/>
              </a:spcBef>
              <a:spcAft>
                <a:spcPts val="0"/>
              </a:spcAft>
              <a:buSzPts val="1600"/>
              <a:buFont typeface="Calibri"/>
              <a:buChar char="●"/>
            </a:pPr>
            <a:r>
              <a:rPr lang="en-GB" sz="1700" dirty="0" err="1">
                <a:latin typeface="Calibri"/>
                <a:ea typeface="Calibri"/>
                <a:cs typeface="Calibri"/>
                <a:sym typeface="Calibri"/>
              </a:rPr>
              <a:t>Suferim</a:t>
            </a:r>
            <a:r>
              <a:rPr lang="en-GB" sz="1700" dirty="0">
                <a:latin typeface="Calibri"/>
                <a:ea typeface="Calibri"/>
                <a:cs typeface="Calibri"/>
                <a:sym typeface="Calibri"/>
              </a:rPr>
              <a:t> prima </a:t>
            </a:r>
            <a:r>
              <a:rPr lang="en-GB" sz="1700" dirty="0" err="1">
                <a:latin typeface="Calibri"/>
                <a:ea typeface="Calibri"/>
                <a:cs typeface="Calibri"/>
                <a:sym typeface="Calibri"/>
              </a:rPr>
              <a:t>discriminare</a:t>
            </a:r>
            <a:r>
              <a:rPr lang="en-GB" sz="1700" dirty="0">
                <a:latin typeface="Calibri"/>
                <a:ea typeface="Calibri"/>
                <a:cs typeface="Calibri"/>
                <a:sym typeface="Calibri"/>
              </a:rPr>
              <a:t> de gen </a:t>
            </a:r>
            <a:r>
              <a:rPr lang="en-GB" sz="1700" dirty="0" err="1">
                <a:latin typeface="Calibri"/>
                <a:ea typeface="Calibri"/>
                <a:cs typeface="Calibri"/>
                <a:sym typeface="Calibri"/>
              </a:rPr>
              <a:t>bazată</a:t>
            </a:r>
            <a:r>
              <a:rPr lang="en-GB" sz="1700" dirty="0">
                <a:latin typeface="Calibri"/>
                <a:ea typeface="Calibri"/>
                <a:cs typeface="Calibri"/>
                <a:sym typeface="Calibri"/>
              </a:rPr>
              <a:t> pe sex la </a:t>
            </a:r>
            <a:r>
              <a:rPr lang="en-GB" sz="1700" dirty="0" err="1">
                <a:latin typeface="Calibri"/>
                <a:ea typeface="Calibri"/>
                <a:cs typeface="Calibri"/>
                <a:sym typeface="Calibri"/>
              </a:rPr>
              <a:t>naștere</a:t>
            </a:r>
            <a:r>
              <a:rPr lang="en-GB" sz="1700" dirty="0">
                <a:latin typeface="Calibri"/>
                <a:ea typeface="Calibri"/>
                <a:cs typeface="Calibri"/>
                <a:sym typeface="Calibri"/>
              </a:rPr>
              <a:t>. </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err="1">
                <a:latin typeface="Calibri"/>
                <a:ea typeface="Calibri"/>
                <a:cs typeface="Calibri"/>
                <a:sym typeface="Calibri"/>
              </a:rPr>
              <a:t>Discriminarea</a:t>
            </a:r>
            <a:r>
              <a:rPr lang="en-GB" sz="1700" dirty="0">
                <a:latin typeface="Calibri"/>
                <a:ea typeface="Calibri"/>
                <a:cs typeface="Calibri"/>
                <a:sym typeface="Calibri"/>
              </a:rPr>
              <a:t> la </a:t>
            </a:r>
            <a:r>
              <a:rPr lang="en-GB" sz="1700" dirty="0" err="1">
                <a:latin typeface="Calibri"/>
                <a:ea typeface="Calibri"/>
                <a:cs typeface="Calibri"/>
                <a:sym typeface="Calibri"/>
              </a:rPr>
              <a:t>locul</a:t>
            </a:r>
            <a:r>
              <a:rPr lang="en-GB" sz="1700" dirty="0">
                <a:latin typeface="Calibri"/>
                <a:ea typeface="Calibri"/>
                <a:cs typeface="Calibri"/>
                <a:sym typeface="Calibri"/>
              </a:rPr>
              <a:t> de </a:t>
            </a:r>
            <a:r>
              <a:rPr lang="en-GB" sz="1700" dirty="0" err="1">
                <a:latin typeface="Calibri"/>
                <a:ea typeface="Calibri"/>
                <a:cs typeface="Calibri"/>
                <a:sym typeface="Calibri"/>
              </a:rPr>
              <a:t>muncă</a:t>
            </a:r>
            <a:r>
              <a:rPr lang="en-GB" sz="1700" dirty="0">
                <a:latin typeface="Calibri"/>
                <a:ea typeface="Calibri"/>
                <a:cs typeface="Calibri"/>
                <a:sym typeface="Calibri"/>
              </a:rPr>
              <a:t>, la </a:t>
            </a:r>
            <a:r>
              <a:rPr lang="en-GB" sz="1700" dirty="0" err="1">
                <a:latin typeface="Calibri"/>
                <a:ea typeface="Calibri"/>
                <a:cs typeface="Calibri"/>
                <a:sym typeface="Calibri"/>
              </a:rPr>
              <a:t>anumite</a:t>
            </a:r>
            <a:r>
              <a:rPr lang="en-GB" sz="1700" dirty="0">
                <a:latin typeface="Calibri"/>
                <a:ea typeface="Calibri"/>
                <a:cs typeface="Calibri"/>
                <a:sym typeface="Calibri"/>
              </a:rPr>
              <a:t> </a:t>
            </a:r>
            <a:r>
              <a:rPr lang="en-GB" sz="1700" dirty="0" err="1">
                <a:latin typeface="Calibri"/>
                <a:ea typeface="Calibri"/>
                <a:cs typeface="Calibri"/>
                <a:sym typeface="Calibri"/>
              </a:rPr>
              <a:t>niveluri</a:t>
            </a:r>
            <a:r>
              <a:rPr lang="en-GB" sz="1700" dirty="0">
                <a:latin typeface="Calibri"/>
                <a:ea typeface="Calibri"/>
                <a:cs typeface="Calibri"/>
                <a:sym typeface="Calibri"/>
              </a:rPr>
              <a:t> </a:t>
            </a:r>
            <a:r>
              <a:rPr lang="en-GB" sz="1700" dirty="0" err="1">
                <a:latin typeface="Calibri"/>
                <a:ea typeface="Calibri"/>
                <a:cs typeface="Calibri"/>
                <a:sym typeface="Calibri"/>
              </a:rPr>
              <a:t>educaționale</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politică</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sport,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cultură</a:t>
            </a:r>
            <a:r>
              <a:rPr lang="en-GB" sz="1700" dirty="0">
                <a:latin typeface="Calibri"/>
                <a:ea typeface="Calibri"/>
                <a:cs typeface="Calibri"/>
                <a:sym typeface="Calibri"/>
              </a:rPr>
              <a:t>, pe </a:t>
            </a:r>
            <a:r>
              <a:rPr lang="en-GB" sz="1700" dirty="0" err="1">
                <a:latin typeface="Calibri"/>
                <a:ea typeface="Calibri"/>
                <a:cs typeface="Calibri"/>
                <a:sym typeface="Calibri"/>
              </a:rPr>
              <a:t>stradă</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mass-media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religiile</a:t>
            </a:r>
            <a:r>
              <a:rPr lang="en-GB" sz="1700" dirty="0">
                <a:latin typeface="Calibri"/>
                <a:ea typeface="Calibri"/>
                <a:cs typeface="Calibri"/>
                <a:sym typeface="Calibri"/>
              </a:rPr>
              <a:t> </a:t>
            </a:r>
            <a:r>
              <a:rPr lang="en-GB" sz="1700" dirty="0" err="1">
                <a:latin typeface="Calibri"/>
                <a:ea typeface="Calibri"/>
                <a:cs typeface="Calibri"/>
                <a:sym typeface="Calibri"/>
              </a:rPr>
              <a:t>fundamentaliste</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err="1">
                <a:latin typeface="Calibri"/>
                <a:ea typeface="Calibri"/>
                <a:cs typeface="Calibri"/>
                <a:sym typeface="Calibri"/>
              </a:rPr>
              <a:t>Femeile</a:t>
            </a:r>
            <a:r>
              <a:rPr lang="en-GB" sz="1700" dirty="0">
                <a:latin typeface="Calibri"/>
                <a:ea typeface="Calibri"/>
                <a:cs typeface="Calibri"/>
                <a:sym typeface="Calibri"/>
              </a:rPr>
              <a:t> sunt </a:t>
            </a:r>
            <a:r>
              <a:rPr lang="en-GB" sz="1700" dirty="0" err="1">
                <a:latin typeface="Calibri"/>
                <a:ea typeface="Calibri"/>
                <a:cs typeface="Calibri"/>
                <a:sym typeface="Calibri"/>
              </a:rPr>
              <a:t>numite</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tratate</a:t>
            </a:r>
            <a:r>
              <a:rPr lang="en-GB" sz="1700" dirty="0">
                <a:latin typeface="Calibri"/>
                <a:ea typeface="Calibri"/>
                <a:cs typeface="Calibri"/>
                <a:sym typeface="Calibri"/>
              </a:rPr>
              <a:t> pe </a:t>
            </a:r>
            <a:r>
              <a:rPr lang="en-GB" sz="1700" dirty="0" err="1">
                <a:latin typeface="Calibri"/>
                <a:ea typeface="Calibri"/>
                <a:cs typeface="Calibri"/>
                <a:sym typeface="Calibri"/>
              </a:rPr>
              <a:t>locul</a:t>
            </a:r>
            <a:r>
              <a:rPr lang="en-GB" sz="1700" dirty="0">
                <a:latin typeface="Calibri"/>
                <a:ea typeface="Calibri"/>
                <a:cs typeface="Calibri"/>
                <a:sym typeface="Calibri"/>
              </a:rPr>
              <a:t> al </a:t>
            </a:r>
            <a:r>
              <a:rPr lang="en-GB" sz="1700" dirty="0" err="1">
                <a:latin typeface="Calibri"/>
                <a:ea typeface="Calibri"/>
                <a:cs typeface="Calibri"/>
                <a:sym typeface="Calibri"/>
              </a:rPr>
              <a:t>doilea</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err="1">
                <a:latin typeface="Calibri"/>
                <a:ea typeface="Calibri"/>
                <a:cs typeface="Calibri"/>
                <a:sym typeface="Calibri"/>
              </a:rPr>
              <a:t>Primim</a:t>
            </a:r>
            <a:r>
              <a:rPr lang="en-GB" sz="1700" dirty="0">
                <a:latin typeface="Calibri"/>
                <a:ea typeface="Calibri"/>
                <a:cs typeface="Calibri"/>
                <a:sym typeface="Calibri"/>
              </a:rPr>
              <a:t> o </a:t>
            </a:r>
            <a:r>
              <a:rPr lang="en-GB" sz="1700" dirty="0" err="1">
                <a:latin typeface="Calibri"/>
                <a:ea typeface="Calibri"/>
                <a:cs typeface="Calibri"/>
                <a:sym typeface="Calibri"/>
              </a:rPr>
              <a:t>educație</a:t>
            </a:r>
            <a:r>
              <a:rPr lang="en-GB" sz="1700" dirty="0">
                <a:latin typeface="Calibri"/>
                <a:ea typeface="Calibri"/>
                <a:cs typeface="Calibri"/>
                <a:sym typeface="Calibri"/>
              </a:rPr>
              <a:t> </a:t>
            </a:r>
            <a:r>
              <a:rPr lang="en-GB" sz="1700" dirty="0" err="1">
                <a:latin typeface="Calibri"/>
                <a:ea typeface="Calibri"/>
                <a:cs typeface="Calibri"/>
                <a:sym typeface="Calibri"/>
              </a:rPr>
              <a:t>bazată</a:t>
            </a:r>
            <a:r>
              <a:rPr lang="en-GB" sz="1700" dirty="0">
                <a:latin typeface="Calibri"/>
                <a:ea typeface="Calibri"/>
                <a:cs typeface="Calibri"/>
                <a:sym typeface="Calibri"/>
              </a:rPr>
              <a:t> pe control, </a:t>
            </a:r>
            <a:r>
              <a:rPr lang="en-GB" sz="1700" dirty="0" err="1">
                <a:latin typeface="Calibri"/>
                <a:ea typeface="Calibri"/>
                <a:cs typeface="Calibri"/>
                <a:sym typeface="Calibri"/>
              </a:rPr>
              <a:t>dependență</a:t>
            </a:r>
            <a:r>
              <a:rPr lang="en-GB" sz="1700" dirty="0">
                <a:latin typeface="Calibri"/>
                <a:ea typeface="Calibri"/>
                <a:cs typeface="Calibri"/>
                <a:sym typeface="Calibri"/>
              </a:rPr>
              <a:t>, </a:t>
            </a:r>
            <a:r>
              <a:rPr lang="en-GB" sz="1700" dirty="0" err="1">
                <a:latin typeface="Calibri"/>
                <a:ea typeface="Calibri"/>
                <a:cs typeface="Calibri"/>
                <a:sym typeface="Calibri"/>
              </a:rPr>
              <a:t>vinovăție</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frică</a:t>
            </a:r>
            <a:r>
              <a:rPr lang="en-GB" sz="1700" dirty="0">
                <a:latin typeface="Calibri"/>
                <a:ea typeface="Calibri"/>
                <a:cs typeface="Calibri"/>
                <a:sym typeface="Calibri"/>
              </a:rPr>
              <a:t>. </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err="1">
                <a:latin typeface="Calibri"/>
                <a:ea typeface="Calibri"/>
                <a:cs typeface="Calibri"/>
                <a:sym typeface="Calibri"/>
              </a:rPr>
              <a:t>Suntem</a:t>
            </a:r>
            <a:r>
              <a:rPr lang="en-GB" sz="1700" dirty="0">
                <a:latin typeface="Calibri"/>
                <a:ea typeface="Calibri"/>
                <a:cs typeface="Calibri"/>
                <a:sym typeface="Calibri"/>
              </a:rPr>
              <a:t> educate </a:t>
            </a:r>
            <a:r>
              <a:rPr lang="en-GB" sz="1700" dirty="0" err="1">
                <a:latin typeface="Calibri"/>
                <a:ea typeface="Calibri"/>
                <a:cs typeface="Calibri"/>
                <a:sym typeface="Calibri"/>
              </a:rPr>
              <a:t>pentru</a:t>
            </a:r>
            <a:r>
              <a:rPr lang="en-GB" sz="1700" dirty="0">
                <a:latin typeface="Calibri"/>
                <a:ea typeface="Calibri"/>
                <a:cs typeface="Calibri"/>
                <a:sym typeface="Calibri"/>
              </a:rPr>
              <a:t> a-</a:t>
            </a:r>
            <a:r>
              <a:rPr lang="en-GB" sz="1700" dirty="0" err="1">
                <a:latin typeface="Calibri"/>
                <a:ea typeface="Calibri"/>
                <a:cs typeface="Calibri"/>
                <a:sym typeface="Calibri"/>
              </a:rPr>
              <a:t>i</a:t>
            </a:r>
            <a:r>
              <a:rPr lang="en-GB" sz="1700" dirty="0">
                <a:latin typeface="Calibri"/>
                <a:ea typeface="Calibri"/>
                <a:cs typeface="Calibri"/>
                <a:sym typeface="Calibri"/>
              </a:rPr>
              <a:t> </a:t>
            </a:r>
            <a:r>
              <a:rPr lang="en-GB" sz="1700" dirty="0" err="1">
                <a:latin typeface="Calibri"/>
                <a:ea typeface="Calibri"/>
                <a:cs typeface="Calibri"/>
                <a:sym typeface="Calibri"/>
              </a:rPr>
              <a:t>servi</a:t>
            </a:r>
            <a:r>
              <a:rPr lang="en-GB" sz="1700" dirty="0">
                <a:latin typeface="Calibri"/>
                <a:ea typeface="Calibri"/>
                <a:cs typeface="Calibri"/>
                <a:sym typeface="Calibri"/>
              </a:rPr>
              <a:t>, </a:t>
            </a:r>
            <a:r>
              <a:rPr lang="en-GB" sz="1700" dirty="0" err="1">
                <a:latin typeface="Calibri"/>
                <a:ea typeface="Calibri"/>
                <a:cs typeface="Calibri"/>
                <a:sym typeface="Calibri"/>
              </a:rPr>
              <a:t>îngriji</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educa</a:t>
            </a:r>
            <a:r>
              <a:rPr lang="en-GB" sz="1700" dirty="0">
                <a:latin typeface="Calibri"/>
                <a:ea typeface="Calibri"/>
                <a:cs typeface="Calibri"/>
                <a:sym typeface="Calibri"/>
              </a:rPr>
              <a:t> pe </a:t>
            </a:r>
            <a:r>
              <a:rPr lang="en-GB" sz="1700" dirty="0" err="1">
                <a:latin typeface="Calibri"/>
                <a:ea typeface="Calibri"/>
                <a:cs typeface="Calibri"/>
                <a:sym typeface="Calibri"/>
              </a:rPr>
              <a:t>alții</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err="1">
                <a:latin typeface="Calibri"/>
                <a:ea typeface="Calibri"/>
                <a:cs typeface="Calibri"/>
                <a:sym typeface="Calibri"/>
              </a:rPr>
              <a:t>Această</a:t>
            </a:r>
            <a:r>
              <a:rPr lang="en-GB" sz="1700" dirty="0">
                <a:latin typeface="Calibri"/>
                <a:ea typeface="Calibri"/>
                <a:cs typeface="Calibri"/>
                <a:sym typeface="Calibri"/>
              </a:rPr>
              <a:t> </a:t>
            </a:r>
            <a:r>
              <a:rPr lang="en-GB" sz="1700" dirty="0" err="1">
                <a:latin typeface="Calibri"/>
                <a:ea typeface="Calibri"/>
                <a:cs typeface="Calibri"/>
                <a:sym typeface="Calibri"/>
              </a:rPr>
              <a:t>educație</a:t>
            </a:r>
            <a:r>
              <a:rPr lang="en-GB" sz="1700" dirty="0">
                <a:latin typeface="Calibri"/>
                <a:ea typeface="Calibri"/>
                <a:cs typeface="Calibri"/>
                <a:sym typeface="Calibri"/>
              </a:rPr>
              <a:t> </a:t>
            </a:r>
            <a:r>
              <a:rPr lang="en-GB" sz="1700" dirty="0" err="1">
                <a:latin typeface="Calibri"/>
                <a:ea typeface="Calibri"/>
                <a:cs typeface="Calibri"/>
                <a:sym typeface="Calibri"/>
              </a:rPr>
              <a:t>duce</a:t>
            </a:r>
            <a:r>
              <a:rPr lang="en-GB" sz="1700" dirty="0">
                <a:latin typeface="Calibri"/>
                <a:ea typeface="Calibri"/>
                <a:cs typeface="Calibri"/>
                <a:sym typeface="Calibri"/>
              </a:rPr>
              <a:t> la </a:t>
            </a:r>
            <a:r>
              <a:rPr lang="en-GB" sz="1700" dirty="0" err="1">
                <a:latin typeface="Calibri"/>
                <a:ea typeface="Calibri"/>
                <a:cs typeface="Calibri"/>
                <a:sym typeface="Calibri"/>
              </a:rPr>
              <a:t>probleme</a:t>
            </a:r>
            <a:r>
              <a:rPr lang="en-GB" sz="1700" dirty="0">
                <a:latin typeface="Calibri"/>
                <a:ea typeface="Calibri"/>
                <a:cs typeface="Calibri"/>
                <a:sym typeface="Calibri"/>
              </a:rPr>
              <a:t> de </a:t>
            </a:r>
            <a:r>
              <a:rPr lang="en-GB" sz="1700" dirty="0" err="1">
                <a:latin typeface="Calibri"/>
                <a:ea typeface="Calibri"/>
                <a:cs typeface="Calibri"/>
                <a:sym typeface="Calibri"/>
              </a:rPr>
              <a:t>inferioritate</a:t>
            </a:r>
            <a:r>
              <a:rPr lang="en-GB" sz="1700" dirty="0">
                <a:latin typeface="Calibri"/>
                <a:ea typeface="Calibri"/>
                <a:cs typeface="Calibri"/>
                <a:sym typeface="Calibri"/>
              </a:rPr>
              <a:t>, </a:t>
            </a:r>
            <a:r>
              <a:rPr lang="en-GB" sz="1700" dirty="0" err="1">
                <a:latin typeface="Calibri"/>
                <a:ea typeface="Calibri"/>
                <a:cs typeface="Calibri"/>
                <a:sym typeface="Calibri"/>
              </a:rPr>
              <a:t>nesiguranță</a:t>
            </a:r>
            <a:r>
              <a:rPr lang="en-GB" sz="1700" dirty="0">
                <a:latin typeface="Calibri"/>
                <a:ea typeface="Calibri"/>
                <a:cs typeface="Calibri"/>
                <a:sym typeface="Calibri"/>
              </a:rPr>
              <a:t>, </a:t>
            </a:r>
            <a:r>
              <a:rPr lang="en-GB" sz="1700" dirty="0" err="1">
                <a:latin typeface="Calibri"/>
                <a:ea typeface="Calibri"/>
                <a:cs typeface="Calibri"/>
                <a:sym typeface="Calibri"/>
              </a:rPr>
              <a:t>neîncredere</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neputin</a:t>
            </a:r>
            <a:r>
              <a:rPr lang="ro-RO" sz="1700" dirty="0">
                <a:latin typeface="Calibri"/>
                <a:ea typeface="Calibri"/>
                <a:cs typeface="Calibri"/>
                <a:sym typeface="Calibri"/>
              </a:rPr>
              <a:t>ță</a:t>
            </a:r>
            <a:r>
              <a:rPr lang="en-GB" sz="1700" dirty="0">
                <a:latin typeface="Calibri"/>
                <a:ea typeface="Calibri"/>
                <a:cs typeface="Calibri"/>
                <a:sym typeface="Calibri"/>
              </a:rPr>
              <a:t>, </a:t>
            </a:r>
            <a:r>
              <a:rPr lang="en-GB" sz="1700" dirty="0" err="1">
                <a:latin typeface="Calibri"/>
                <a:ea typeface="Calibri"/>
                <a:cs typeface="Calibri"/>
                <a:sym typeface="Calibri"/>
              </a:rPr>
              <a:t>adică</a:t>
            </a:r>
            <a:r>
              <a:rPr lang="en-GB" sz="1700" dirty="0">
                <a:latin typeface="Calibri"/>
                <a:ea typeface="Calibri"/>
                <a:cs typeface="Calibri"/>
                <a:sym typeface="Calibri"/>
              </a:rPr>
              <a:t> la o </a:t>
            </a:r>
            <a:r>
              <a:rPr lang="en-GB" sz="1700" b="1" dirty="0" err="1">
                <a:latin typeface="Calibri"/>
                <a:ea typeface="Calibri"/>
                <a:cs typeface="Calibri"/>
                <a:sym typeface="Calibri"/>
              </a:rPr>
              <a:t>stimă</a:t>
            </a:r>
            <a:r>
              <a:rPr lang="en-GB" sz="1700" b="1" dirty="0">
                <a:latin typeface="Calibri"/>
                <a:ea typeface="Calibri"/>
                <a:cs typeface="Calibri"/>
                <a:sym typeface="Calibri"/>
              </a:rPr>
              <a:t> de sine </a:t>
            </a:r>
            <a:r>
              <a:rPr lang="en-GB" sz="1700" b="1" dirty="0" err="1">
                <a:latin typeface="Calibri"/>
                <a:ea typeface="Calibri"/>
                <a:cs typeface="Calibri"/>
                <a:sym typeface="Calibri"/>
              </a:rPr>
              <a:t>scăzută</a:t>
            </a:r>
            <a:r>
              <a:rPr lang="en-GB" sz="1700" b="1" dirty="0">
                <a:latin typeface="Calibri"/>
                <a:ea typeface="Calibri"/>
                <a:cs typeface="Calibri"/>
                <a:sym typeface="Calibri"/>
              </a:rPr>
              <a:t>.</a:t>
            </a:r>
            <a:endParaRPr sz="1700" b="1" dirty="0">
              <a:latin typeface="Calibri"/>
              <a:ea typeface="Calibri"/>
              <a:cs typeface="Calibri"/>
              <a:sym typeface="Calibri"/>
            </a:endParaRPr>
          </a:p>
        </p:txBody>
      </p:sp>
      <p:sp>
        <p:nvSpPr>
          <p:cNvPr id="210" name="Google Shape;210;g17dbe8cb7e9_0_0"/>
          <p:cNvSpPr/>
          <p:nvPr/>
        </p:nvSpPr>
        <p:spPr>
          <a:xfrm>
            <a:off x="1463650" y="2242338"/>
            <a:ext cx="2937000" cy="2523600"/>
          </a:xfrm>
          <a:prstGeom prst="rect">
            <a:avLst/>
          </a:prstGeom>
          <a:noFill/>
          <a:ln>
            <a:noFill/>
          </a:ln>
        </p:spPr>
        <p:txBody>
          <a:bodyPr spcFirstLastPara="1" wrap="square" lIns="90000" tIns="45000" rIns="90000" bIns="45000" anchor="t" anchorCtr="0">
            <a:noAutofit/>
          </a:bodyPr>
          <a:lstStyle/>
          <a:p>
            <a:pPr marL="133350" marR="0" lvl="0" indent="0" algn="just" rtl="0">
              <a:lnSpc>
                <a:spcPct val="115000"/>
              </a:lnSpc>
              <a:spcBef>
                <a:spcPts val="0"/>
              </a:spcBef>
              <a:spcAft>
                <a:spcPts val="0"/>
              </a:spcAft>
              <a:buClr>
                <a:schemeClr val="dk1"/>
              </a:buClr>
              <a:buSzPts val="1100"/>
              <a:buFont typeface="Arial"/>
              <a:buNone/>
            </a:pPr>
            <a:r>
              <a:rPr lang="en-GB" sz="1700" b="1">
                <a:latin typeface="Calibri"/>
                <a:ea typeface="Calibri"/>
                <a:cs typeface="Calibri"/>
                <a:sym typeface="Calibri"/>
              </a:rPr>
              <a:t>Femeile </a:t>
            </a:r>
            <a:r>
              <a:rPr lang="en-GB" sz="1700">
                <a:latin typeface="Calibri"/>
                <a:ea typeface="Calibri"/>
                <a:cs typeface="Calibri"/>
                <a:sym typeface="Calibri"/>
              </a:rPr>
              <a:t>pornesc de la o </a:t>
            </a:r>
            <a:r>
              <a:rPr lang="en-GB" sz="1700" b="1">
                <a:latin typeface="Calibri"/>
                <a:ea typeface="Calibri"/>
                <a:cs typeface="Calibri"/>
                <a:sym typeface="Calibri"/>
              </a:rPr>
              <a:t>evaluare socială inferioară celei a </a:t>
            </a:r>
            <a:r>
              <a:rPr lang="en-GB" sz="1700">
                <a:latin typeface="Calibri"/>
                <a:ea typeface="Calibri"/>
                <a:cs typeface="Calibri"/>
                <a:sym typeface="Calibri"/>
              </a:rPr>
              <a:t>bărbaților și, din acest motiv, </a:t>
            </a:r>
            <a:r>
              <a:rPr lang="en-GB" sz="1700" b="1">
                <a:latin typeface="Calibri"/>
                <a:ea typeface="Calibri"/>
                <a:cs typeface="Calibri"/>
                <a:sym typeface="Calibri"/>
              </a:rPr>
              <a:t>stima de sine scăzută </a:t>
            </a:r>
            <a:r>
              <a:rPr lang="en-GB" sz="1700">
                <a:latin typeface="Calibri"/>
                <a:ea typeface="Calibri"/>
                <a:cs typeface="Calibri"/>
                <a:sym typeface="Calibri"/>
              </a:rPr>
              <a:t>este mai frecvent întâlnită la femei, în special la cele care au crescut într-o familie cu roluri tradiționale.</a:t>
            </a:r>
            <a:endParaRPr sz="1700">
              <a:latin typeface="Calibri"/>
              <a:ea typeface="Calibri"/>
              <a:cs typeface="Calibri"/>
              <a:sym typeface="Calibri"/>
            </a:endParaRPr>
          </a:p>
        </p:txBody>
      </p:sp>
      <p:sp>
        <p:nvSpPr>
          <p:cNvPr id="211" name="Google Shape;211;g17dbe8cb7e9_0_0"/>
          <p:cNvSpPr/>
          <p:nvPr/>
        </p:nvSpPr>
        <p:spPr>
          <a:xfrm>
            <a:off x="960699" y="1909637"/>
            <a:ext cx="3942900" cy="31890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g17dbe8cb7e9_0_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9963" y="2175702"/>
            <a:ext cx="970001" cy="2968387"/>
          </a:xfrm>
          <a:prstGeom prst="rect">
            <a:avLst/>
          </a:prstGeom>
          <a:noFill/>
          <a:ln>
            <a:noFill/>
          </a:ln>
        </p:spPr>
      </p:pic>
      <p:sp>
        <p:nvSpPr>
          <p:cNvPr id="213" name="Google Shape;213;g17dbe8cb7e9_0_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E5B32124-3919-D605-F276-4A6542F90A57}"/>
              </a:ext>
            </a:extLst>
          </p:cNvPr>
          <p:cNvSpPr/>
          <p:nvPr/>
        </p:nvSpPr>
        <p:spPr>
          <a:xfrm>
            <a:off x="2003898" y="6234480"/>
            <a:ext cx="8400102"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17"/>
        <p:cNvGrpSpPr/>
        <p:nvPr/>
      </p:nvGrpSpPr>
      <p:grpSpPr>
        <a:xfrm>
          <a:off x="0" y="0"/>
          <a:ext cx="0" cy="0"/>
          <a:chOff x="0" y="0"/>
          <a:chExt cx="0" cy="0"/>
        </a:xfrm>
      </p:grpSpPr>
      <p:sp>
        <p:nvSpPr>
          <p:cNvPr id="219" name="Google Shape;219;g17dbe8cb7e9_0_13"/>
          <p:cNvSpPr txBox="1"/>
          <p:nvPr/>
        </p:nvSpPr>
        <p:spPr>
          <a:xfrm>
            <a:off x="850799" y="1542946"/>
            <a:ext cx="5586000" cy="4469645"/>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600"/>
              </a:spcBef>
              <a:spcAft>
                <a:spcPts val="0"/>
              </a:spcAft>
              <a:buClr>
                <a:srgbClr val="000000"/>
              </a:buClr>
              <a:buSzPts val="1800"/>
              <a:buFont typeface="Arial"/>
              <a:buNone/>
            </a:pPr>
            <a:r>
              <a:rPr lang="en-GB" sz="1900" b="1" dirty="0" err="1">
                <a:latin typeface="Calibri"/>
                <a:ea typeface="Calibri"/>
                <a:cs typeface="Calibri"/>
                <a:sym typeface="Calibri"/>
              </a:rPr>
              <a:t>Dacă</a:t>
            </a:r>
            <a:r>
              <a:rPr lang="en-GB" sz="1900" b="1" dirty="0">
                <a:latin typeface="Calibri"/>
                <a:ea typeface="Calibri"/>
                <a:cs typeface="Calibri"/>
                <a:sym typeface="Calibri"/>
              </a:rPr>
              <a:t> am </a:t>
            </a:r>
            <a:r>
              <a:rPr lang="en-GB" sz="1900" b="1" dirty="0" err="1">
                <a:latin typeface="Calibri"/>
                <a:ea typeface="Calibri"/>
                <a:cs typeface="Calibri"/>
                <a:sym typeface="Calibri"/>
              </a:rPr>
              <a:t>experimentat</a:t>
            </a:r>
            <a:r>
              <a:rPr lang="en-GB" sz="1900" b="1" dirty="0">
                <a:latin typeface="Calibri"/>
                <a:ea typeface="Calibri"/>
                <a:cs typeface="Calibri"/>
                <a:sym typeface="Calibri"/>
              </a:rPr>
              <a:t> ca fete:</a:t>
            </a:r>
            <a:endParaRPr sz="1900" b="1"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dirty="0">
                <a:latin typeface="Calibri"/>
                <a:ea typeface="Calibri"/>
                <a:cs typeface="Calibri"/>
                <a:sym typeface="Calibri"/>
              </a:rPr>
              <a:t>O </a:t>
            </a:r>
            <a:r>
              <a:rPr lang="en-GB" sz="1600" dirty="0" err="1">
                <a:latin typeface="Calibri"/>
                <a:ea typeface="Calibri"/>
                <a:cs typeface="Calibri"/>
                <a:sym typeface="Calibri"/>
              </a:rPr>
              <a:t>critică</a:t>
            </a:r>
            <a:r>
              <a:rPr lang="en-GB" sz="1600" dirty="0">
                <a:latin typeface="Calibri"/>
                <a:ea typeface="Calibri"/>
                <a:cs typeface="Calibri"/>
                <a:sym typeface="Calibri"/>
              </a:rPr>
              <a:t> </a:t>
            </a:r>
            <a:r>
              <a:rPr lang="en-GB" sz="1600" dirty="0" err="1">
                <a:latin typeface="Calibri"/>
                <a:ea typeface="Calibri"/>
                <a:cs typeface="Calibri"/>
                <a:sym typeface="Calibri"/>
              </a:rPr>
              <a:t>constantă</a:t>
            </a:r>
            <a:r>
              <a:rPr lang="en-GB" sz="1600" dirty="0">
                <a:latin typeface="Calibri"/>
                <a:ea typeface="Calibri"/>
                <a:cs typeface="Calibri"/>
                <a:sym typeface="Calibri"/>
              </a:rPr>
              <a:t> a </a:t>
            </a:r>
            <a:r>
              <a:rPr lang="en-GB" sz="1600" dirty="0" err="1">
                <a:latin typeface="Calibri"/>
                <a:ea typeface="Calibri"/>
                <a:cs typeface="Calibri"/>
                <a:sym typeface="Calibri"/>
              </a:rPr>
              <a:t>faptelor</a:t>
            </a:r>
            <a:r>
              <a:rPr lang="en-GB" sz="1600" dirty="0">
                <a:latin typeface="Calibri"/>
                <a:ea typeface="Calibri"/>
                <a:cs typeface="Calibri"/>
                <a:sym typeface="Calibri"/>
              </a:rPr>
              <a:t> </a:t>
            </a:r>
            <a:r>
              <a:rPr lang="en-GB" sz="1600" dirty="0" err="1">
                <a:latin typeface="Calibri"/>
                <a:ea typeface="Calibri"/>
                <a:cs typeface="Calibri"/>
                <a:sym typeface="Calibri"/>
              </a:rPr>
              <a:t>noastre</a:t>
            </a:r>
            <a:r>
              <a:rPr lang="en-GB" sz="1600" dirty="0">
                <a:latin typeface="Calibri"/>
                <a:ea typeface="Calibri"/>
                <a:cs typeface="Calibri"/>
                <a:sym typeface="Calibri"/>
              </a:rPr>
              <a:t>, a </a:t>
            </a:r>
            <a:r>
              <a:rPr lang="en-GB" sz="1600" dirty="0" err="1">
                <a:latin typeface="Calibri"/>
                <a:ea typeface="Calibri"/>
                <a:cs typeface="Calibri"/>
                <a:sym typeface="Calibri"/>
              </a:rPr>
              <a:t>aspectului</a:t>
            </a:r>
            <a:r>
              <a:rPr lang="en-GB" sz="1600" dirty="0">
                <a:latin typeface="Calibri"/>
                <a:ea typeface="Calibri"/>
                <a:cs typeface="Calibri"/>
                <a:sym typeface="Calibri"/>
              </a:rPr>
              <a:t> </a:t>
            </a:r>
            <a:r>
              <a:rPr lang="en-GB" sz="1600" dirty="0" err="1">
                <a:latin typeface="Calibri"/>
                <a:ea typeface="Calibri"/>
                <a:cs typeface="Calibri"/>
                <a:sym typeface="Calibri"/>
              </a:rPr>
              <a:t>nostru</a:t>
            </a:r>
            <a:r>
              <a:rPr lang="en-GB" sz="1600" dirty="0">
                <a:latin typeface="Calibri"/>
                <a:ea typeface="Calibri"/>
                <a:cs typeface="Calibri"/>
                <a:sym typeface="Calibri"/>
              </a:rPr>
              <a:t> </a:t>
            </a:r>
            <a:r>
              <a:rPr lang="en-GB" sz="1600" dirty="0" err="1">
                <a:latin typeface="Calibri"/>
                <a:ea typeface="Calibri"/>
                <a:cs typeface="Calibri"/>
                <a:sym typeface="Calibri"/>
              </a:rPr>
              <a:t>fizic</a:t>
            </a:r>
            <a:r>
              <a:rPr lang="en-GB" sz="1600" dirty="0">
                <a:latin typeface="Calibri"/>
                <a:ea typeface="Calibri"/>
                <a:cs typeface="Calibri"/>
                <a:sym typeface="Calibri"/>
              </a:rPr>
              <a:t>, a </a:t>
            </a:r>
            <a:r>
              <a:rPr lang="en-GB" sz="1600" dirty="0" err="1">
                <a:latin typeface="Calibri"/>
                <a:ea typeface="Calibri"/>
                <a:cs typeface="Calibri"/>
                <a:sym typeface="Calibri"/>
              </a:rPr>
              <a:t>capacităților</a:t>
            </a:r>
            <a:r>
              <a:rPr lang="en-GB" sz="1600" dirty="0">
                <a:latin typeface="Calibri"/>
                <a:ea typeface="Calibri"/>
                <a:cs typeface="Calibri"/>
                <a:sym typeface="Calibri"/>
              </a:rPr>
              <a:t> </a:t>
            </a:r>
            <a:r>
              <a:rPr lang="en-GB" sz="1600" dirty="0" err="1">
                <a:latin typeface="Calibri"/>
                <a:ea typeface="Calibri"/>
                <a:cs typeface="Calibri"/>
                <a:sym typeface="Calibri"/>
              </a:rPr>
              <a:t>noastre</a:t>
            </a:r>
            <a:r>
              <a:rPr lang="en-GB" sz="1600" dirty="0">
                <a:latin typeface="Calibri"/>
                <a:ea typeface="Calibri"/>
                <a:cs typeface="Calibri"/>
                <a:sym typeface="Calibri"/>
              </a:rPr>
              <a:t> </a:t>
            </a:r>
            <a:r>
              <a:rPr lang="en-GB" sz="1600" dirty="0" err="1">
                <a:latin typeface="Calibri"/>
                <a:ea typeface="Calibri"/>
                <a:cs typeface="Calibri"/>
                <a:sym typeface="Calibri"/>
              </a:rPr>
              <a:t>sau</a:t>
            </a:r>
            <a:r>
              <a:rPr lang="en-GB" sz="1600" dirty="0">
                <a:latin typeface="Calibri"/>
                <a:ea typeface="Calibri"/>
                <a:cs typeface="Calibri"/>
                <a:sym typeface="Calibri"/>
              </a:rPr>
              <a:t> a </a:t>
            </a:r>
            <a:r>
              <a:rPr lang="en-GB" sz="1600" dirty="0" err="1">
                <a:latin typeface="Calibri"/>
                <a:ea typeface="Calibri"/>
                <a:cs typeface="Calibri"/>
                <a:sym typeface="Calibri"/>
              </a:rPr>
              <a:t>comportamentului</a:t>
            </a:r>
            <a:r>
              <a:rPr lang="en-GB" sz="1600" dirty="0">
                <a:latin typeface="Calibri"/>
                <a:ea typeface="Calibri"/>
                <a:cs typeface="Calibri"/>
                <a:sym typeface="Calibri"/>
              </a:rPr>
              <a:t> </a:t>
            </a:r>
            <a:r>
              <a:rPr lang="en-GB" sz="1600" dirty="0" err="1">
                <a:latin typeface="Calibri"/>
                <a:ea typeface="Calibri"/>
                <a:cs typeface="Calibri"/>
                <a:sym typeface="Calibri"/>
              </a:rPr>
              <a:t>nostru</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ro-RO" sz="1600" dirty="0">
                <a:latin typeface="Calibri"/>
                <a:ea typeface="Calibri"/>
                <a:cs typeface="Calibri"/>
                <a:sym typeface="Calibri"/>
              </a:rPr>
              <a:t>U</a:t>
            </a:r>
            <a:r>
              <a:rPr lang="en-GB" sz="1600" dirty="0">
                <a:latin typeface="Calibri"/>
                <a:ea typeface="Calibri"/>
                <a:cs typeface="Calibri"/>
                <a:sym typeface="Calibri"/>
              </a:rPr>
              <a:t>n </a:t>
            </a:r>
            <a:r>
              <a:rPr lang="en-GB" sz="1600" dirty="0" err="1">
                <a:latin typeface="Calibri"/>
                <a:ea typeface="Calibri"/>
                <a:cs typeface="Calibri"/>
                <a:sym typeface="Calibri"/>
              </a:rPr>
              <a:t>mediu</a:t>
            </a:r>
            <a:r>
              <a:rPr lang="en-GB" sz="1600" dirty="0">
                <a:latin typeface="Calibri"/>
                <a:ea typeface="Calibri"/>
                <a:cs typeface="Calibri"/>
                <a:sym typeface="Calibri"/>
              </a:rPr>
              <a:t> </a:t>
            </a:r>
            <a:r>
              <a:rPr lang="en-GB" sz="1600" dirty="0" err="1">
                <a:latin typeface="Calibri"/>
                <a:ea typeface="Calibri"/>
                <a:cs typeface="Calibri"/>
                <a:sym typeface="Calibri"/>
              </a:rPr>
              <a:t>ostil</a:t>
            </a:r>
            <a:r>
              <a:rPr lang="en-GB" sz="1600" dirty="0">
                <a:latin typeface="Calibri"/>
                <a:ea typeface="Calibri"/>
                <a:cs typeface="Calibri"/>
                <a:sym typeface="Calibri"/>
              </a:rPr>
              <a:t> </a:t>
            </a:r>
            <a:r>
              <a:rPr lang="en-GB" sz="1600" dirty="0" err="1">
                <a:latin typeface="Calibri"/>
                <a:ea typeface="Calibri"/>
                <a:cs typeface="Calibri"/>
                <a:sym typeface="Calibri"/>
              </a:rPr>
              <a:t>în</a:t>
            </a:r>
            <a:r>
              <a:rPr lang="en-GB" sz="1600" dirty="0">
                <a:latin typeface="Calibri"/>
                <a:ea typeface="Calibri"/>
                <a:cs typeface="Calibri"/>
                <a:sym typeface="Calibri"/>
              </a:rPr>
              <a:t> care </a:t>
            </a:r>
            <a:r>
              <a:rPr lang="en-GB" sz="1600" dirty="0" err="1">
                <a:latin typeface="Calibri"/>
                <a:ea typeface="Calibri"/>
                <a:cs typeface="Calibri"/>
                <a:sym typeface="Calibri"/>
              </a:rPr>
              <a:t>suntem</a:t>
            </a:r>
            <a:r>
              <a:rPr lang="en-GB" sz="1600" dirty="0">
                <a:latin typeface="Calibri"/>
                <a:ea typeface="Calibri"/>
                <a:cs typeface="Calibri"/>
                <a:sym typeface="Calibri"/>
              </a:rPr>
              <a:t> </a:t>
            </a:r>
            <a:r>
              <a:rPr lang="en-GB" sz="1600" dirty="0" err="1">
                <a:latin typeface="Calibri"/>
                <a:ea typeface="Calibri"/>
                <a:cs typeface="Calibri"/>
                <a:sym typeface="Calibri"/>
              </a:rPr>
              <a:t>subevaluate</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ro-RO" sz="1600" dirty="0">
                <a:latin typeface="Calibri"/>
                <a:ea typeface="Calibri"/>
                <a:cs typeface="Calibri"/>
                <a:sym typeface="Calibri"/>
              </a:rPr>
              <a:t>U</a:t>
            </a:r>
            <a:r>
              <a:rPr lang="en-GB" sz="1600" dirty="0">
                <a:latin typeface="Calibri"/>
                <a:ea typeface="Calibri"/>
                <a:cs typeface="Calibri"/>
                <a:sym typeface="Calibri"/>
              </a:rPr>
              <a:t>n </a:t>
            </a:r>
            <a:r>
              <a:rPr lang="en-GB" sz="1600" dirty="0" err="1">
                <a:latin typeface="Calibri"/>
                <a:ea typeface="Calibri"/>
                <a:cs typeface="Calibri"/>
                <a:sym typeface="Calibri"/>
              </a:rPr>
              <a:t>mediu</a:t>
            </a:r>
            <a:r>
              <a:rPr lang="en-GB" sz="1600" dirty="0">
                <a:latin typeface="Calibri"/>
                <a:ea typeface="Calibri"/>
                <a:cs typeface="Calibri"/>
                <a:sym typeface="Calibri"/>
              </a:rPr>
              <a:t> </a:t>
            </a:r>
            <a:r>
              <a:rPr lang="en-GB" sz="1600" dirty="0" err="1">
                <a:latin typeface="Calibri"/>
                <a:ea typeface="Calibri"/>
                <a:cs typeface="Calibri"/>
                <a:sym typeface="Calibri"/>
              </a:rPr>
              <a:t>dominat</a:t>
            </a:r>
            <a:r>
              <a:rPr lang="en-GB" sz="1600" dirty="0">
                <a:latin typeface="Calibri"/>
                <a:ea typeface="Calibri"/>
                <a:cs typeface="Calibri"/>
                <a:sym typeface="Calibri"/>
              </a:rPr>
              <a:t> de </a:t>
            </a:r>
            <a:r>
              <a:rPr lang="en-GB" sz="1600" dirty="0" err="1">
                <a:latin typeface="Calibri"/>
                <a:ea typeface="Calibri"/>
                <a:cs typeface="Calibri"/>
                <a:sym typeface="Calibri"/>
              </a:rPr>
              <a:t>frică</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ro-RO" sz="1600" dirty="0">
                <a:latin typeface="Calibri"/>
                <a:ea typeface="Calibri"/>
                <a:cs typeface="Calibri"/>
                <a:sym typeface="Calibri"/>
              </a:rPr>
              <a:t>A</a:t>
            </a:r>
            <a:r>
              <a:rPr lang="en-GB" sz="1600" dirty="0">
                <a:latin typeface="Calibri"/>
                <a:ea typeface="Calibri"/>
                <a:cs typeface="Calibri"/>
                <a:sym typeface="Calibri"/>
              </a:rPr>
              <a:t>m f</a:t>
            </a:r>
            <a:r>
              <a:rPr lang="ro-RO" sz="1600" dirty="0">
                <a:latin typeface="Calibri"/>
                <a:ea typeface="Calibri"/>
                <a:cs typeface="Calibri"/>
                <a:sym typeface="Calibri"/>
              </a:rPr>
              <a:t>ost</a:t>
            </a:r>
            <a:r>
              <a:rPr lang="en-GB" sz="1600" dirty="0">
                <a:latin typeface="Calibri"/>
                <a:ea typeface="Calibri"/>
                <a:cs typeface="Calibri"/>
                <a:sym typeface="Calibri"/>
              </a:rPr>
              <a:t> </a:t>
            </a:r>
            <a:r>
              <a:rPr lang="en-GB" sz="1600" dirty="0" err="1">
                <a:latin typeface="Calibri"/>
                <a:ea typeface="Calibri"/>
                <a:cs typeface="Calibri"/>
                <a:sym typeface="Calibri"/>
              </a:rPr>
              <a:t>compătimi</a:t>
            </a:r>
            <a:r>
              <a:rPr lang="ro-RO" sz="1600" dirty="0">
                <a:latin typeface="Calibri"/>
                <a:ea typeface="Calibri"/>
                <a:cs typeface="Calibri"/>
                <a:sym typeface="Calibri"/>
              </a:rPr>
              <a:t>te</a:t>
            </a:r>
            <a:r>
              <a:rPr lang="en-GB" sz="1600" dirty="0">
                <a:latin typeface="Calibri"/>
                <a:ea typeface="Calibri"/>
                <a:cs typeface="Calibri"/>
                <a:sym typeface="Calibri"/>
              </a:rPr>
              <a:t> din </a:t>
            </a:r>
            <a:r>
              <a:rPr lang="en-GB" sz="1600" dirty="0" err="1">
                <a:latin typeface="Calibri"/>
                <a:ea typeface="Calibri"/>
                <a:cs typeface="Calibri"/>
                <a:sym typeface="Calibri"/>
              </a:rPr>
              <a:t>cauza</a:t>
            </a:r>
            <a:r>
              <a:rPr lang="en-GB" sz="1600" dirty="0">
                <a:latin typeface="Calibri"/>
                <a:ea typeface="Calibri"/>
                <a:cs typeface="Calibri"/>
                <a:sym typeface="Calibri"/>
              </a:rPr>
              <a:t> </a:t>
            </a:r>
            <a:r>
              <a:rPr lang="en-GB" sz="1600" dirty="0" err="1">
                <a:latin typeface="Calibri"/>
                <a:ea typeface="Calibri"/>
                <a:cs typeface="Calibri"/>
                <a:sym typeface="Calibri"/>
              </a:rPr>
              <a:t>aspectului</a:t>
            </a:r>
            <a:r>
              <a:rPr lang="en-GB" sz="1600" dirty="0">
                <a:latin typeface="Calibri"/>
                <a:ea typeface="Calibri"/>
                <a:cs typeface="Calibri"/>
                <a:sym typeface="Calibri"/>
              </a:rPr>
              <a:t> </a:t>
            </a:r>
            <a:r>
              <a:rPr lang="en-GB" sz="1600" dirty="0" err="1">
                <a:latin typeface="Calibri"/>
                <a:ea typeface="Calibri"/>
                <a:cs typeface="Calibri"/>
                <a:sym typeface="Calibri"/>
              </a:rPr>
              <a:t>nostru</a:t>
            </a:r>
            <a:r>
              <a:rPr lang="en-GB" sz="1600" dirty="0">
                <a:latin typeface="Calibri"/>
                <a:ea typeface="Calibri"/>
                <a:cs typeface="Calibri"/>
                <a:sym typeface="Calibri"/>
              </a:rPr>
              <a:t> </a:t>
            </a:r>
            <a:r>
              <a:rPr lang="en-GB" sz="1600" dirty="0" err="1">
                <a:latin typeface="Calibri"/>
                <a:ea typeface="Calibri"/>
                <a:cs typeface="Calibri"/>
                <a:sym typeface="Calibri"/>
              </a:rPr>
              <a:t>fizic</a:t>
            </a:r>
            <a:r>
              <a:rPr lang="en-GB" sz="1600" dirty="0">
                <a:latin typeface="Calibri"/>
                <a:ea typeface="Calibri"/>
                <a:cs typeface="Calibri"/>
                <a:sym typeface="Calibri"/>
              </a:rPr>
              <a:t> </a:t>
            </a:r>
            <a:r>
              <a:rPr lang="en-GB" sz="1600" dirty="0" err="1">
                <a:latin typeface="Calibri"/>
                <a:ea typeface="Calibri"/>
                <a:cs typeface="Calibri"/>
                <a:sym typeface="Calibri"/>
              </a:rPr>
              <a:t>sau</a:t>
            </a:r>
            <a:r>
              <a:rPr lang="en-GB" sz="1600" dirty="0">
                <a:latin typeface="Calibri"/>
                <a:ea typeface="Calibri"/>
                <a:cs typeface="Calibri"/>
                <a:sym typeface="Calibri"/>
              </a:rPr>
              <a:t> a </a:t>
            </a:r>
            <a:r>
              <a:rPr lang="en-GB" sz="1600" dirty="0" err="1">
                <a:latin typeface="Calibri"/>
                <a:ea typeface="Calibri"/>
                <a:cs typeface="Calibri"/>
                <a:sym typeface="Calibri"/>
              </a:rPr>
              <a:t>lipsei</a:t>
            </a:r>
            <a:r>
              <a:rPr lang="en-GB" sz="1600" dirty="0">
                <a:latin typeface="Calibri"/>
                <a:ea typeface="Calibri"/>
                <a:cs typeface="Calibri"/>
                <a:sym typeface="Calibri"/>
              </a:rPr>
              <a:t> </a:t>
            </a:r>
            <a:r>
              <a:rPr lang="en-GB" sz="1600" dirty="0" err="1">
                <a:latin typeface="Calibri"/>
                <a:ea typeface="Calibri"/>
                <a:cs typeface="Calibri"/>
                <a:sym typeface="Calibri"/>
              </a:rPr>
              <a:t>noastre</a:t>
            </a:r>
            <a:r>
              <a:rPr lang="en-GB" sz="1600" dirty="0">
                <a:latin typeface="Calibri"/>
                <a:ea typeface="Calibri"/>
                <a:cs typeface="Calibri"/>
                <a:sym typeface="Calibri"/>
              </a:rPr>
              <a:t> de </a:t>
            </a:r>
            <a:r>
              <a:rPr lang="en-GB" sz="1600" dirty="0" err="1">
                <a:latin typeface="Calibri"/>
                <a:ea typeface="Calibri"/>
                <a:cs typeface="Calibri"/>
                <a:sym typeface="Calibri"/>
              </a:rPr>
              <a:t>capacități</a:t>
            </a:r>
            <a:r>
              <a:rPr lang="en-GB" sz="1600" dirty="0">
                <a:latin typeface="Calibri"/>
                <a:ea typeface="Calibri"/>
                <a:cs typeface="Calibri"/>
                <a:sym typeface="Calibri"/>
              </a:rPr>
              <a:t> </a:t>
            </a:r>
            <a:r>
              <a:rPr lang="en-GB" sz="1600" dirty="0" err="1">
                <a:latin typeface="Calibri"/>
                <a:ea typeface="Calibri"/>
                <a:cs typeface="Calibri"/>
                <a:sym typeface="Calibri"/>
              </a:rPr>
              <a:t>intelectuale</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ro-RO" sz="1600" dirty="0">
                <a:latin typeface="Calibri"/>
                <a:ea typeface="Calibri"/>
                <a:cs typeface="Calibri"/>
                <a:sym typeface="Calibri"/>
              </a:rPr>
              <a:t>Am fost </a:t>
            </a:r>
            <a:r>
              <a:rPr lang="en-GB" sz="1600" dirty="0" err="1">
                <a:latin typeface="Calibri"/>
                <a:ea typeface="Calibri"/>
                <a:cs typeface="Calibri"/>
                <a:sym typeface="Calibri"/>
              </a:rPr>
              <a:t>ridiculiza</a:t>
            </a:r>
            <a:r>
              <a:rPr lang="ro-RO" sz="1600" dirty="0">
                <a:latin typeface="Calibri"/>
                <a:ea typeface="Calibri"/>
                <a:cs typeface="Calibri"/>
                <a:sym typeface="Calibri"/>
              </a:rPr>
              <a:t>te</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dirty="0" err="1">
                <a:latin typeface="Calibri"/>
                <a:ea typeface="Calibri"/>
                <a:cs typeface="Calibri"/>
                <a:sym typeface="Calibri"/>
              </a:rPr>
              <a:t>Într</a:t>
            </a:r>
            <a:r>
              <a:rPr lang="en-GB" sz="1600" dirty="0">
                <a:latin typeface="Calibri"/>
                <a:ea typeface="Calibri"/>
                <a:cs typeface="Calibri"/>
                <a:sym typeface="Calibri"/>
              </a:rPr>
              <a:t>-o </a:t>
            </a:r>
            <a:r>
              <a:rPr lang="en-GB" sz="1600" dirty="0" err="1">
                <a:latin typeface="Calibri"/>
                <a:ea typeface="Calibri"/>
                <a:cs typeface="Calibri"/>
                <a:sym typeface="Calibri"/>
              </a:rPr>
              <a:t>cultură</a:t>
            </a:r>
            <a:r>
              <a:rPr lang="en-GB" sz="1600" dirty="0">
                <a:latin typeface="Calibri"/>
                <a:ea typeface="Calibri"/>
                <a:cs typeface="Calibri"/>
                <a:sym typeface="Calibri"/>
              </a:rPr>
              <a:t> </a:t>
            </a:r>
            <a:r>
              <a:rPr lang="en-GB" sz="1600" dirty="0" err="1">
                <a:latin typeface="Calibri"/>
                <a:ea typeface="Calibri"/>
                <a:cs typeface="Calibri"/>
                <a:sym typeface="Calibri"/>
              </a:rPr>
              <a:t>în</a:t>
            </a:r>
            <a:r>
              <a:rPr lang="en-GB" sz="1600" dirty="0">
                <a:latin typeface="Calibri"/>
                <a:ea typeface="Calibri"/>
                <a:cs typeface="Calibri"/>
                <a:sym typeface="Calibri"/>
              </a:rPr>
              <a:t> care </a:t>
            </a:r>
            <a:r>
              <a:rPr lang="en-GB" sz="1600" dirty="0" err="1">
                <a:latin typeface="Calibri"/>
                <a:ea typeface="Calibri"/>
                <a:cs typeface="Calibri"/>
                <a:sym typeface="Calibri"/>
              </a:rPr>
              <a:t>femeile</a:t>
            </a:r>
            <a:r>
              <a:rPr lang="en-GB" sz="1600" dirty="0">
                <a:latin typeface="Calibri"/>
                <a:ea typeface="Calibri"/>
                <a:cs typeface="Calibri"/>
                <a:sym typeface="Calibri"/>
              </a:rPr>
              <a:t> sunt dedicate </a:t>
            </a:r>
            <a:r>
              <a:rPr lang="en-GB" sz="1600" dirty="0" err="1">
                <a:latin typeface="Calibri"/>
                <a:ea typeface="Calibri"/>
                <a:cs typeface="Calibri"/>
                <a:sym typeface="Calibri"/>
              </a:rPr>
              <a:t>educației</a:t>
            </a:r>
            <a:r>
              <a:rPr lang="en-GB" sz="1600" dirty="0">
                <a:latin typeface="Calibri"/>
                <a:ea typeface="Calibri"/>
                <a:cs typeface="Calibri"/>
                <a:sym typeface="Calibri"/>
              </a:rPr>
              <a:t> </a:t>
            </a:r>
            <a:r>
              <a:rPr lang="en-GB" sz="1600" dirty="0" err="1">
                <a:latin typeface="Calibri"/>
                <a:ea typeface="Calibri"/>
                <a:cs typeface="Calibri"/>
                <a:sym typeface="Calibri"/>
              </a:rPr>
              <a:t>și</a:t>
            </a:r>
            <a:r>
              <a:rPr lang="en-GB" sz="1600" dirty="0">
                <a:latin typeface="Calibri"/>
                <a:ea typeface="Calibri"/>
                <a:cs typeface="Calibri"/>
                <a:sym typeface="Calibri"/>
              </a:rPr>
              <a:t> </a:t>
            </a:r>
            <a:r>
              <a:rPr lang="en-GB" sz="1600" dirty="0" err="1">
                <a:latin typeface="Calibri"/>
                <a:ea typeface="Calibri"/>
                <a:cs typeface="Calibri"/>
                <a:sym typeface="Calibri"/>
              </a:rPr>
              <a:t>îngrijirii</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dirty="0" err="1">
                <a:latin typeface="Calibri"/>
                <a:ea typeface="Calibri"/>
                <a:cs typeface="Calibri"/>
                <a:sym typeface="Calibri"/>
              </a:rPr>
              <a:t>Într</a:t>
            </a:r>
            <a:r>
              <a:rPr lang="en-GB" sz="1600" dirty="0">
                <a:latin typeface="Calibri"/>
                <a:ea typeface="Calibri"/>
                <a:cs typeface="Calibri"/>
                <a:sym typeface="Calibri"/>
              </a:rPr>
              <a:t>-o </a:t>
            </a:r>
            <a:r>
              <a:rPr lang="en-GB" sz="1600" dirty="0" err="1">
                <a:latin typeface="Calibri"/>
                <a:ea typeface="Calibri"/>
                <a:cs typeface="Calibri"/>
                <a:sym typeface="Calibri"/>
              </a:rPr>
              <a:t>societate</a:t>
            </a:r>
            <a:r>
              <a:rPr lang="en-GB" sz="1600" dirty="0">
                <a:latin typeface="Calibri"/>
                <a:ea typeface="Calibri"/>
                <a:cs typeface="Calibri"/>
                <a:sym typeface="Calibri"/>
              </a:rPr>
              <a:t> </a:t>
            </a:r>
            <a:r>
              <a:rPr lang="en-GB" sz="1600" dirty="0" err="1">
                <a:latin typeface="Calibri"/>
                <a:ea typeface="Calibri"/>
                <a:cs typeface="Calibri"/>
                <a:sym typeface="Calibri"/>
              </a:rPr>
              <a:t>în</a:t>
            </a:r>
            <a:r>
              <a:rPr lang="en-GB" sz="1600" dirty="0">
                <a:latin typeface="Calibri"/>
                <a:ea typeface="Calibri"/>
                <a:cs typeface="Calibri"/>
                <a:sym typeface="Calibri"/>
              </a:rPr>
              <a:t> care </a:t>
            </a:r>
            <a:r>
              <a:rPr lang="en-GB" sz="1600" dirty="0" err="1">
                <a:latin typeface="Calibri"/>
                <a:ea typeface="Calibri"/>
                <a:cs typeface="Calibri"/>
                <a:sym typeface="Calibri"/>
              </a:rPr>
              <a:t>posturile</a:t>
            </a:r>
            <a:r>
              <a:rPr lang="en-GB" sz="1600" dirty="0">
                <a:latin typeface="Calibri"/>
                <a:ea typeface="Calibri"/>
                <a:cs typeface="Calibri"/>
                <a:sym typeface="Calibri"/>
              </a:rPr>
              <a:t> </a:t>
            </a:r>
            <a:r>
              <a:rPr lang="en-GB" sz="1600" dirty="0" err="1">
                <a:latin typeface="Calibri"/>
                <a:ea typeface="Calibri"/>
                <a:cs typeface="Calibri"/>
                <a:sym typeface="Calibri"/>
              </a:rPr>
              <a:t>importante</a:t>
            </a:r>
            <a:r>
              <a:rPr lang="en-GB" sz="1600" dirty="0">
                <a:latin typeface="Calibri"/>
                <a:ea typeface="Calibri"/>
                <a:cs typeface="Calibri"/>
                <a:sym typeface="Calibri"/>
              </a:rPr>
              <a:t> sunt </a:t>
            </a:r>
            <a:r>
              <a:rPr lang="en-GB" sz="1600" dirty="0" err="1">
                <a:latin typeface="Calibri"/>
                <a:ea typeface="Calibri"/>
                <a:cs typeface="Calibri"/>
                <a:sym typeface="Calibri"/>
              </a:rPr>
              <a:t>ocupate</a:t>
            </a:r>
            <a:r>
              <a:rPr lang="en-GB" sz="1600" dirty="0">
                <a:latin typeface="Calibri"/>
                <a:ea typeface="Calibri"/>
                <a:cs typeface="Calibri"/>
                <a:sym typeface="Calibri"/>
              </a:rPr>
              <a:t> de </a:t>
            </a:r>
            <a:r>
              <a:rPr lang="en-GB" sz="1600" dirty="0" err="1">
                <a:latin typeface="Calibri"/>
                <a:ea typeface="Calibri"/>
                <a:cs typeface="Calibri"/>
                <a:sym typeface="Calibri"/>
              </a:rPr>
              <a:t>bărbați</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dirty="0" err="1">
                <a:latin typeface="Calibri"/>
                <a:ea typeface="Calibri"/>
                <a:cs typeface="Calibri"/>
                <a:sym typeface="Calibri"/>
              </a:rPr>
              <a:t>Într</a:t>
            </a:r>
            <a:r>
              <a:rPr lang="en-GB" sz="1600" dirty="0">
                <a:latin typeface="Calibri"/>
                <a:ea typeface="Calibri"/>
                <a:cs typeface="Calibri"/>
                <a:sym typeface="Calibri"/>
              </a:rPr>
              <a:t>-o </a:t>
            </a:r>
            <a:r>
              <a:rPr lang="en-GB" sz="1600" dirty="0" err="1">
                <a:latin typeface="Calibri"/>
                <a:ea typeface="Calibri"/>
                <a:cs typeface="Calibri"/>
                <a:sym typeface="Calibri"/>
              </a:rPr>
              <a:t>societate</a:t>
            </a:r>
            <a:r>
              <a:rPr lang="en-GB" sz="1600" dirty="0">
                <a:latin typeface="Calibri"/>
                <a:ea typeface="Calibri"/>
                <a:cs typeface="Calibri"/>
                <a:sym typeface="Calibri"/>
              </a:rPr>
              <a:t> care ne cere </a:t>
            </a:r>
            <a:r>
              <a:rPr lang="en-GB" sz="1600" dirty="0" err="1">
                <a:latin typeface="Calibri"/>
                <a:ea typeface="Calibri"/>
                <a:cs typeface="Calibri"/>
                <a:sym typeface="Calibri"/>
              </a:rPr>
              <a:t>să</a:t>
            </a:r>
            <a:r>
              <a:rPr lang="en-GB" sz="1600" dirty="0">
                <a:latin typeface="Calibri"/>
                <a:ea typeface="Calibri"/>
                <a:cs typeface="Calibri"/>
                <a:sym typeface="Calibri"/>
              </a:rPr>
              <a:t> </a:t>
            </a:r>
            <a:r>
              <a:rPr lang="en-GB" sz="1600" dirty="0" err="1">
                <a:latin typeface="Calibri"/>
                <a:ea typeface="Calibri"/>
                <a:cs typeface="Calibri"/>
                <a:sym typeface="Calibri"/>
              </a:rPr>
              <a:t>fim</a:t>
            </a:r>
            <a:r>
              <a:rPr lang="en-GB" sz="1600" dirty="0">
                <a:latin typeface="Calibri"/>
                <a:ea typeface="Calibri"/>
                <a:cs typeface="Calibri"/>
                <a:sym typeface="Calibri"/>
              </a:rPr>
              <a:t> </a:t>
            </a:r>
            <a:r>
              <a:rPr lang="en-GB" sz="1600" dirty="0" err="1">
                <a:latin typeface="Calibri"/>
                <a:ea typeface="Calibri"/>
                <a:cs typeface="Calibri"/>
                <a:sym typeface="Calibri"/>
              </a:rPr>
              <a:t>perfecți</a:t>
            </a:r>
            <a:r>
              <a:rPr lang="en-GB" sz="1600" dirty="0">
                <a:latin typeface="Calibri"/>
                <a:ea typeface="Calibri"/>
                <a:cs typeface="Calibri"/>
                <a:sym typeface="Calibri"/>
              </a:rPr>
              <a:t>...</a:t>
            </a:r>
            <a:endParaRPr sz="16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dirty="0" err="1">
                <a:latin typeface="Calibri"/>
                <a:ea typeface="Calibri"/>
                <a:cs typeface="Calibri"/>
                <a:sym typeface="Calibri"/>
              </a:rPr>
              <a:t>Într</a:t>
            </a:r>
            <a:r>
              <a:rPr lang="en-GB" sz="1600" dirty="0">
                <a:latin typeface="Calibri"/>
                <a:ea typeface="Calibri"/>
                <a:cs typeface="Calibri"/>
                <a:sym typeface="Calibri"/>
              </a:rPr>
              <a:t>-un </a:t>
            </a:r>
            <a:r>
              <a:rPr lang="en-GB" sz="1600" dirty="0" err="1">
                <a:latin typeface="Calibri"/>
                <a:ea typeface="Calibri"/>
                <a:cs typeface="Calibri"/>
                <a:sym typeface="Calibri"/>
              </a:rPr>
              <a:t>sistem</a:t>
            </a:r>
            <a:r>
              <a:rPr lang="en-GB" sz="1600" dirty="0">
                <a:latin typeface="Calibri"/>
                <a:ea typeface="Calibri"/>
                <a:cs typeface="Calibri"/>
                <a:sym typeface="Calibri"/>
              </a:rPr>
              <a:t> </a:t>
            </a:r>
            <a:r>
              <a:rPr lang="en-GB" sz="1600" dirty="0" err="1">
                <a:latin typeface="Calibri"/>
                <a:ea typeface="Calibri"/>
                <a:cs typeface="Calibri"/>
                <a:sym typeface="Calibri"/>
              </a:rPr>
              <a:t>patriarhal</a:t>
            </a:r>
            <a:r>
              <a:rPr lang="en-GB" sz="1600" dirty="0">
                <a:latin typeface="Calibri"/>
                <a:ea typeface="Calibri"/>
                <a:cs typeface="Calibri"/>
                <a:sym typeface="Calibri"/>
              </a:rPr>
              <a:t>...</a:t>
            </a:r>
            <a:endParaRPr sz="1600" dirty="0">
              <a:latin typeface="Calibri"/>
              <a:ea typeface="Calibri"/>
              <a:cs typeface="Calibri"/>
              <a:sym typeface="Calibri"/>
            </a:endParaRPr>
          </a:p>
        </p:txBody>
      </p:sp>
      <p:sp>
        <p:nvSpPr>
          <p:cNvPr id="220" name="Google Shape;220;g17dbe8cb7e9_0_13"/>
          <p:cNvSpPr txBox="1"/>
          <p:nvPr/>
        </p:nvSpPr>
        <p:spPr>
          <a:xfrm>
            <a:off x="6682467" y="1552870"/>
            <a:ext cx="5245200" cy="4213421"/>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1800"/>
              <a:buFont typeface="Arial"/>
              <a:buNone/>
            </a:pPr>
            <a:r>
              <a:rPr lang="en-GB" sz="1900" b="1" dirty="0">
                <a:latin typeface="Calibri"/>
                <a:ea typeface="Calibri"/>
                <a:cs typeface="Calibri"/>
                <a:sym typeface="Calibri"/>
              </a:rPr>
              <a:t>Am </a:t>
            </a:r>
            <a:r>
              <a:rPr lang="en-GB" sz="1900" b="1" dirty="0" err="1">
                <a:latin typeface="Calibri"/>
                <a:ea typeface="Calibri"/>
                <a:cs typeface="Calibri"/>
                <a:sym typeface="Calibri"/>
              </a:rPr>
              <a:t>învățat</a:t>
            </a:r>
            <a:r>
              <a:rPr lang="en-GB" sz="1900" b="1" dirty="0">
                <a:latin typeface="Calibri"/>
                <a:ea typeface="Calibri"/>
                <a:cs typeface="Calibri"/>
                <a:sym typeface="Calibri"/>
              </a:rPr>
              <a:t> </a:t>
            </a:r>
            <a:r>
              <a:rPr lang="en-GB" sz="1900" b="1" dirty="0" err="1">
                <a:latin typeface="Calibri"/>
                <a:ea typeface="Calibri"/>
                <a:cs typeface="Calibri"/>
                <a:sym typeface="Calibri"/>
              </a:rPr>
              <a:t>să</a:t>
            </a:r>
            <a:r>
              <a:rPr lang="en-GB" sz="1900" b="1" dirty="0">
                <a:latin typeface="Calibri"/>
                <a:ea typeface="Calibri"/>
                <a:cs typeface="Calibri"/>
                <a:sym typeface="Calibri"/>
              </a:rPr>
              <a:t>:</a:t>
            </a:r>
            <a:endParaRPr sz="1900" b="1" i="0" u="none" strike="noStrike" cap="none" dirty="0">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avem</a:t>
            </a:r>
            <a:r>
              <a:rPr lang="en-GB" sz="1700" dirty="0">
                <a:latin typeface="Calibri"/>
                <a:ea typeface="Calibri"/>
                <a:cs typeface="Calibri"/>
                <a:sym typeface="Calibri"/>
              </a:rPr>
              <a:t> </a:t>
            </a:r>
            <a:r>
              <a:rPr lang="en-GB" sz="1700" dirty="0" err="1">
                <a:latin typeface="Calibri"/>
                <a:ea typeface="Calibri"/>
                <a:cs typeface="Calibri"/>
                <a:sym typeface="Calibri"/>
              </a:rPr>
              <a:t>pretenții</a:t>
            </a:r>
            <a:r>
              <a:rPr lang="ro-RO" sz="1700" dirty="0">
                <a:latin typeface="Calibri"/>
                <a:ea typeface="Calibri"/>
                <a:cs typeface="Calibri"/>
                <a:sym typeface="Calibri"/>
              </a:rPr>
              <a:t> excesive</a:t>
            </a:r>
            <a:r>
              <a:rPr lang="en-GB" sz="1700" dirty="0">
                <a:latin typeface="Calibri"/>
                <a:ea typeface="Calibri"/>
                <a:cs typeface="Calibri"/>
                <a:sym typeface="Calibri"/>
              </a:rPr>
              <a:t> de la </a:t>
            </a:r>
            <a:r>
              <a:rPr lang="en-GB" sz="1700" dirty="0" err="1">
                <a:latin typeface="Calibri"/>
                <a:ea typeface="Calibri"/>
                <a:cs typeface="Calibri"/>
                <a:sym typeface="Calibri"/>
              </a:rPr>
              <a:t>noi</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ro-RO" sz="1700" dirty="0">
                <a:latin typeface="Calibri"/>
                <a:ea typeface="Calibri"/>
                <a:cs typeface="Calibri"/>
                <a:sym typeface="Calibri"/>
              </a:rPr>
              <a:t>sene</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luptăm</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trăim</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frică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ne </a:t>
            </a:r>
            <a:r>
              <a:rPr lang="en-GB" sz="1700" dirty="0" err="1">
                <a:latin typeface="Calibri"/>
                <a:ea typeface="Calibri"/>
                <a:cs typeface="Calibri"/>
                <a:sym typeface="Calibri"/>
              </a:rPr>
              <a:t>plângem</a:t>
            </a:r>
            <a:r>
              <a:rPr lang="en-GB" sz="1700" dirty="0">
                <a:latin typeface="Calibri"/>
                <a:ea typeface="Calibri"/>
                <a:cs typeface="Calibri"/>
                <a:sym typeface="Calibri"/>
              </a:rPr>
              <a:t> de </a:t>
            </a:r>
            <a:r>
              <a:rPr lang="en-GB" sz="1700" dirty="0" err="1">
                <a:latin typeface="Calibri"/>
                <a:ea typeface="Calibri"/>
                <a:cs typeface="Calibri"/>
                <a:sym typeface="Calibri"/>
              </a:rPr>
              <a:t>milă</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fim</a:t>
            </a:r>
            <a:r>
              <a:rPr lang="en-GB" sz="1700" dirty="0">
                <a:latin typeface="Calibri"/>
                <a:ea typeface="Calibri"/>
                <a:cs typeface="Calibri"/>
                <a:sym typeface="Calibri"/>
              </a:rPr>
              <a:t> </a:t>
            </a:r>
            <a:r>
              <a:rPr lang="en-GB" sz="1700" dirty="0" err="1">
                <a:latin typeface="Calibri"/>
                <a:ea typeface="Calibri"/>
                <a:cs typeface="Calibri"/>
                <a:sym typeface="Calibri"/>
              </a:rPr>
              <a:t>timi</a:t>
            </a:r>
            <a:r>
              <a:rPr lang="ro-RO" sz="1700" dirty="0">
                <a:latin typeface="Calibri"/>
                <a:ea typeface="Calibri"/>
                <a:cs typeface="Calibri"/>
                <a:sym typeface="Calibri"/>
              </a:rPr>
              <a:t>de</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avem</a:t>
            </a:r>
            <a:r>
              <a:rPr lang="en-GB" sz="1700" dirty="0">
                <a:latin typeface="Calibri"/>
                <a:ea typeface="Calibri"/>
                <a:cs typeface="Calibri"/>
                <a:sym typeface="Calibri"/>
              </a:rPr>
              <a:t> </a:t>
            </a:r>
            <a:r>
              <a:rPr lang="en-GB" sz="1700" dirty="0" err="1">
                <a:latin typeface="Calibri"/>
                <a:ea typeface="Calibri"/>
                <a:cs typeface="Calibri"/>
                <a:sym typeface="Calibri"/>
              </a:rPr>
              <a:t>grijă</a:t>
            </a:r>
            <a:r>
              <a:rPr lang="en-GB" sz="1700" dirty="0">
                <a:latin typeface="Calibri"/>
                <a:ea typeface="Calibri"/>
                <a:cs typeface="Calibri"/>
                <a:sym typeface="Calibri"/>
              </a:rPr>
              <a:t> de </a:t>
            </a:r>
            <a:r>
              <a:rPr lang="en-GB" sz="1700" dirty="0" err="1">
                <a:latin typeface="Calibri"/>
                <a:ea typeface="Calibri"/>
                <a:cs typeface="Calibri"/>
                <a:sym typeface="Calibri"/>
              </a:rPr>
              <a:t>fiicele</a:t>
            </a:r>
            <a:r>
              <a:rPr lang="en-GB" sz="1700" dirty="0">
                <a:latin typeface="Calibri"/>
                <a:ea typeface="Calibri"/>
                <a:cs typeface="Calibri"/>
                <a:sym typeface="Calibri"/>
              </a:rPr>
              <a:t> </a:t>
            </a:r>
            <a:r>
              <a:rPr lang="en-GB" sz="1700" dirty="0" err="1">
                <a:latin typeface="Calibri"/>
                <a:ea typeface="Calibri"/>
                <a:cs typeface="Calibri"/>
                <a:sym typeface="Calibri"/>
              </a:rPr>
              <a:t>noastre</a:t>
            </a:r>
            <a:r>
              <a:rPr lang="en-GB" sz="1700" dirty="0">
                <a:latin typeface="Calibri"/>
                <a:ea typeface="Calibri"/>
                <a:cs typeface="Calibri"/>
                <a:sym typeface="Calibri"/>
              </a:rPr>
              <a:t>, de </a:t>
            </a:r>
            <a:r>
              <a:rPr lang="en-GB" sz="1700" dirty="0" err="1">
                <a:latin typeface="Calibri"/>
                <a:ea typeface="Calibri"/>
                <a:cs typeface="Calibri"/>
                <a:sym typeface="Calibri"/>
              </a:rPr>
              <a:t>bătrâni</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de </a:t>
            </a:r>
            <a:r>
              <a:rPr lang="en-GB" sz="1700" dirty="0" err="1">
                <a:latin typeface="Calibri"/>
                <a:ea typeface="Calibri"/>
                <a:cs typeface="Calibri"/>
                <a:sym typeface="Calibri"/>
              </a:rPr>
              <a:t>soți</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ne </a:t>
            </a:r>
            <a:r>
              <a:rPr lang="en-GB" sz="1700" dirty="0" err="1">
                <a:latin typeface="Calibri"/>
                <a:ea typeface="Calibri"/>
                <a:cs typeface="Calibri"/>
                <a:sym typeface="Calibri"/>
              </a:rPr>
              <a:t>străduim</a:t>
            </a:r>
            <a:r>
              <a:rPr lang="en-GB" sz="1700" dirty="0">
                <a:latin typeface="Calibri"/>
                <a:ea typeface="Calibri"/>
                <a:cs typeface="Calibri"/>
                <a:sym typeface="Calibri"/>
              </a:rPr>
              <a:t> de </a:t>
            </a:r>
            <a:r>
              <a:rPr lang="en-GB" sz="1700" dirty="0" err="1">
                <a:latin typeface="Calibri"/>
                <a:ea typeface="Calibri"/>
                <a:cs typeface="Calibri"/>
                <a:sym typeface="Calibri"/>
              </a:rPr>
              <a:t>două</a:t>
            </a:r>
            <a:r>
              <a:rPr lang="en-GB" sz="1700" dirty="0">
                <a:latin typeface="Calibri"/>
                <a:ea typeface="Calibri"/>
                <a:cs typeface="Calibri"/>
                <a:sym typeface="Calibri"/>
              </a:rPr>
              <a:t> </a:t>
            </a:r>
            <a:r>
              <a:rPr lang="en-GB" sz="1700" dirty="0" err="1">
                <a:latin typeface="Calibri"/>
                <a:ea typeface="Calibri"/>
                <a:cs typeface="Calibri"/>
                <a:sym typeface="Calibri"/>
              </a:rPr>
              <a:t>ori</a:t>
            </a:r>
            <a:r>
              <a:rPr lang="en-GB" sz="1700" dirty="0">
                <a:latin typeface="Calibri"/>
                <a:ea typeface="Calibri"/>
                <a:cs typeface="Calibri"/>
                <a:sym typeface="Calibri"/>
              </a:rPr>
              <a:t> </a:t>
            </a:r>
            <a:r>
              <a:rPr lang="en-GB" sz="1700" dirty="0" err="1">
                <a:latin typeface="Calibri"/>
                <a:ea typeface="Calibri"/>
                <a:cs typeface="Calibri"/>
                <a:sym typeface="Calibri"/>
              </a:rPr>
              <a:t>mai</a:t>
            </a:r>
            <a:r>
              <a:rPr lang="en-GB" sz="1700" dirty="0">
                <a:latin typeface="Calibri"/>
                <a:ea typeface="Calibri"/>
                <a:cs typeface="Calibri"/>
                <a:sym typeface="Calibri"/>
              </a:rPr>
              <a:t> </a:t>
            </a:r>
            <a:r>
              <a:rPr lang="en-GB" sz="1700" dirty="0" err="1">
                <a:latin typeface="Calibri"/>
                <a:ea typeface="Calibri"/>
                <a:cs typeface="Calibri"/>
                <a:sym typeface="Calibri"/>
              </a:rPr>
              <a:t>mult</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nu </a:t>
            </a:r>
            <a:r>
              <a:rPr lang="en-GB" sz="1700" dirty="0" err="1">
                <a:latin typeface="Calibri"/>
                <a:ea typeface="Calibri"/>
                <a:cs typeface="Calibri"/>
                <a:sym typeface="Calibri"/>
              </a:rPr>
              <a:t>eșuăm</a:t>
            </a:r>
            <a:r>
              <a:rPr lang="en-GB" sz="1700" dirty="0">
                <a:latin typeface="Calibri"/>
                <a:ea typeface="Calibri"/>
                <a:cs typeface="Calibri"/>
                <a:sym typeface="Calibri"/>
              </a:rPr>
              <a:t> </a:t>
            </a:r>
            <a:r>
              <a:rPr lang="en-GB" sz="1700" dirty="0" err="1">
                <a:latin typeface="Calibri"/>
                <a:ea typeface="Calibri"/>
                <a:cs typeface="Calibri"/>
                <a:sym typeface="Calibri"/>
              </a:rPr>
              <a:t>sau</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facem</a:t>
            </a:r>
            <a:r>
              <a:rPr lang="en-GB" sz="1700" dirty="0">
                <a:latin typeface="Calibri"/>
                <a:ea typeface="Calibri"/>
                <a:cs typeface="Calibri"/>
                <a:sym typeface="Calibri"/>
              </a:rPr>
              <a:t> </a:t>
            </a:r>
            <a:r>
              <a:rPr lang="en-GB" sz="1700" dirty="0" err="1">
                <a:latin typeface="Calibri"/>
                <a:ea typeface="Calibri"/>
                <a:cs typeface="Calibri"/>
                <a:sym typeface="Calibri"/>
              </a:rPr>
              <a:t>greșeli</a:t>
            </a:r>
            <a:r>
              <a:rPr lang="en-GB" sz="1700" dirty="0">
                <a:latin typeface="Calibri"/>
                <a:ea typeface="Calibri"/>
                <a:cs typeface="Calibri"/>
                <a:sym typeface="Calibri"/>
              </a:rPr>
              <a:t>.</a:t>
            </a:r>
            <a:endParaRPr sz="1700" dirty="0">
              <a:latin typeface="Calibri"/>
              <a:ea typeface="Calibri"/>
              <a:cs typeface="Calibri"/>
              <a:sym typeface="Calibri"/>
            </a:endParaRPr>
          </a:p>
          <a:p>
            <a:pPr marL="457200" marR="0" lvl="0" indent="-323850" algn="just" rtl="0">
              <a:lnSpc>
                <a:spcPct val="115000"/>
              </a:lnSpc>
              <a:spcBef>
                <a:spcPts val="0"/>
              </a:spcBef>
              <a:spcAft>
                <a:spcPts val="0"/>
              </a:spcAft>
              <a:buClr>
                <a:srgbClr val="000000"/>
              </a:buClr>
              <a:buSzPts val="1500"/>
              <a:buFont typeface="Calibri"/>
              <a:buChar char="●"/>
            </a:pPr>
            <a:r>
              <a:rPr lang="en-GB" sz="1700" dirty="0">
                <a:latin typeface="Calibri"/>
                <a:ea typeface="Calibri"/>
                <a:cs typeface="Calibri"/>
                <a:sym typeface="Calibri"/>
              </a:rPr>
              <a:t>...am </a:t>
            </a:r>
            <a:r>
              <a:rPr lang="en-GB" sz="1700" dirty="0" err="1">
                <a:latin typeface="Calibri"/>
                <a:ea typeface="Calibri"/>
                <a:cs typeface="Calibri"/>
                <a:sym typeface="Calibri"/>
              </a:rPr>
              <a:t>învățat</a:t>
            </a:r>
            <a:r>
              <a:rPr lang="en-GB" sz="1700" dirty="0">
                <a:latin typeface="Calibri"/>
                <a:ea typeface="Calibri"/>
                <a:cs typeface="Calibri"/>
                <a:sym typeface="Calibri"/>
              </a:rPr>
              <a:t> </a:t>
            </a:r>
            <a:r>
              <a:rPr lang="en-GB" sz="1700" dirty="0" err="1">
                <a:latin typeface="Calibri"/>
                <a:ea typeface="Calibri"/>
                <a:cs typeface="Calibri"/>
                <a:sym typeface="Calibri"/>
              </a:rPr>
              <a:t>să</a:t>
            </a:r>
            <a:r>
              <a:rPr lang="en-GB" sz="1700" dirty="0">
                <a:latin typeface="Calibri"/>
                <a:ea typeface="Calibri"/>
                <a:cs typeface="Calibri"/>
                <a:sym typeface="Calibri"/>
              </a:rPr>
              <a:t> </a:t>
            </a:r>
            <a:r>
              <a:rPr lang="en-GB" sz="1700" dirty="0" err="1">
                <a:latin typeface="Calibri"/>
                <a:ea typeface="Calibri"/>
                <a:cs typeface="Calibri"/>
                <a:sym typeface="Calibri"/>
              </a:rPr>
              <a:t>luptăm</a:t>
            </a:r>
            <a:r>
              <a:rPr lang="en-GB" sz="1700" dirty="0">
                <a:latin typeface="Calibri"/>
                <a:ea typeface="Calibri"/>
                <a:cs typeface="Calibri"/>
                <a:sym typeface="Calibri"/>
              </a:rPr>
              <a:t> </a:t>
            </a:r>
            <a:r>
              <a:rPr lang="en-GB" sz="1700" dirty="0" err="1">
                <a:latin typeface="Calibri"/>
                <a:ea typeface="Calibri"/>
                <a:cs typeface="Calibri"/>
                <a:sym typeface="Calibri"/>
              </a:rPr>
              <a:t>pentru</a:t>
            </a:r>
            <a:r>
              <a:rPr lang="en-GB" sz="1700" dirty="0">
                <a:latin typeface="Calibri"/>
                <a:ea typeface="Calibri"/>
                <a:cs typeface="Calibri"/>
                <a:sym typeface="Calibri"/>
              </a:rPr>
              <a:t> </a:t>
            </a:r>
            <a:r>
              <a:rPr lang="en-GB" sz="2100" b="1" dirty="0" err="1">
                <a:solidFill>
                  <a:srgbClr val="1C8C7F"/>
                </a:solidFill>
                <a:latin typeface="Calibri"/>
                <a:ea typeface="Calibri"/>
                <a:cs typeface="Calibri"/>
                <a:sym typeface="Calibri"/>
              </a:rPr>
              <a:t>egalitatea</a:t>
            </a:r>
            <a:r>
              <a:rPr lang="en-GB" sz="2100" b="1" dirty="0">
                <a:solidFill>
                  <a:srgbClr val="1C8C7F"/>
                </a:solidFill>
                <a:latin typeface="Calibri"/>
                <a:ea typeface="Calibri"/>
                <a:cs typeface="Calibri"/>
                <a:sym typeface="Calibri"/>
              </a:rPr>
              <a:t> de gen.</a:t>
            </a:r>
            <a:endParaRPr sz="1700" b="0" i="0" u="none" strike="noStrike" cap="none" dirty="0">
              <a:solidFill>
                <a:srgbClr val="1C8C7F"/>
              </a:solidFill>
              <a:latin typeface="Calibri"/>
              <a:ea typeface="Calibri"/>
              <a:cs typeface="Calibri"/>
              <a:sym typeface="Calibri"/>
            </a:endParaRPr>
          </a:p>
        </p:txBody>
      </p:sp>
      <p:pic>
        <p:nvPicPr>
          <p:cNvPr id="221" name="Google Shape;221;g17dbe8cb7e9_0_13"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477226">
            <a:off x="11240531" y="4662133"/>
            <a:ext cx="1000502" cy="1602236"/>
          </a:xfrm>
          <a:prstGeom prst="rect">
            <a:avLst/>
          </a:prstGeom>
          <a:noFill/>
          <a:ln>
            <a:noFill/>
          </a:ln>
        </p:spPr>
      </p:pic>
      <p:pic>
        <p:nvPicPr>
          <p:cNvPr id="222" name="Google Shape;222;g17dbe8cb7e9_0_13" descr="Una caricatura de una persona&#10;&#10;Descripción generada automáticamente con confianza baja"/>
          <p:cNvPicPr preferRelativeResize="0"/>
          <p:nvPr/>
        </p:nvPicPr>
        <p:blipFill rotWithShape="1">
          <a:blip r:embed="rId5" cstate="email">
            <a:alphaModFix/>
            <a:extLst>
              <a:ext uri="{28A0092B-C50C-407E-A947-70E740481C1C}">
                <a14:useLocalDpi xmlns:a14="http://schemas.microsoft.com/office/drawing/2010/main"/>
              </a:ext>
            </a:extLst>
          </a:blip>
          <a:srcRect t="-4390"/>
          <a:stretch/>
        </p:blipFill>
        <p:spPr>
          <a:xfrm>
            <a:off x="6067967" y="4772261"/>
            <a:ext cx="1285084" cy="1446775"/>
          </a:xfrm>
          <a:prstGeom prst="rect">
            <a:avLst/>
          </a:prstGeom>
          <a:noFill/>
          <a:ln>
            <a:noFill/>
          </a:ln>
        </p:spPr>
      </p:pic>
      <p:sp>
        <p:nvSpPr>
          <p:cNvPr id="223" name="Google Shape;223;g17dbe8cb7e9_0_13"/>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24" name="Google Shape;224;g17dbe8cb7e9_0_13"/>
          <p:cNvSpPr/>
          <p:nvPr/>
        </p:nvSpPr>
        <p:spPr>
          <a:xfrm>
            <a:off x="850799" y="8904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3: </a:t>
            </a:r>
            <a:r>
              <a:rPr lang="en-GB" sz="2400">
                <a:solidFill>
                  <a:srgbClr val="21B4A9"/>
                </a:solidFill>
                <a:latin typeface="Calibri"/>
                <a:ea typeface="Calibri"/>
                <a:cs typeface="Calibri"/>
                <a:sym typeface="Calibri"/>
              </a:rPr>
              <a:t>Bariere de gen în calea stimei de sine a femeilor. </a:t>
            </a: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2" name="Google Shape;123;p1">
            <a:extLst>
              <a:ext uri="{FF2B5EF4-FFF2-40B4-BE49-F238E27FC236}">
                <a16:creationId xmlns:a16="http://schemas.microsoft.com/office/drawing/2014/main" xmlns="" id="{444BB243-658D-BF2D-3F4D-8FF4E1F40E79}"/>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28"/>
        <p:cNvGrpSpPr/>
        <p:nvPr/>
      </p:nvGrpSpPr>
      <p:grpSpPr>
        <a:xfrm>
          <a:off x="0" y="0"/>
          <a:ext cx="0" cy="0"/>
          <a:chOff x="0" y="0"/>
          <a:chExt cx="0" cy="0"/>
        </a:xfrm>
      </p:grpSpPr>
      <p:sp>
        <p:nvSpPr>
          <p:cNvPr id="230" name="Google Shape;230;p12"/>
          <p:cNvSpPr/>
          <p:nvPr/>
        </p:nvSpPr>
        <p:spPr>
          <a:xfrm>
            <a:off x="875880" y="1927468"/>
            <a:ext cx="4187439" cy="4308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Reflectați asupra următoarelor întrebări:</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231" name="Google Shape;231;p12"/>
          <p:cNvSpPr/>
          <p:nvPr/>
        </p:nvSpPr>
        <p:spPr>
          <a:xfrm>
            <a:off x="6939887" y="2142868"/>
            <a:ext cx="4933666" cy="3728467"/>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dirty="0" err="1">
                <a:latin typeface="Calibri"/>
                <a:ea typeface="Calibri"/>
                <a:cs typeface="Calibri"/>
                <a:sym typeface="Calibri"/>
              </a:rPr>
              <a:t>Lucruri</a:t>
            </a:r>
            <a:r>
              <a:rPr lang="en-GB" sz="1800" b="1" dirty="0">
                <a:latin typeface="Calibri"/>
                <a:ea typeface="Calibri"/>
                <a:cs typeface="Calibri"/>
                <a:sym typeface="Calibri"/>
              </a:rPr>
              <a:t> de care </a:t>
            </a:r>
            <a:r>
              <a:rPr lang="en-GB" sz="1800" b="1" dirty="0" err="1">
                <a:latin typeface="Calibri"/>
                <a:ea typeface="Calibri"/>
                <a:cs typeface="Calibri"/>
                <a:sym typeface="Calibri"/>
              </a:rPr>
              <a:t>trebuie</a:t>
            </a:r>
            <a:r>
              <a:rPr lang="en-GB" sz="1800" b="1" dirty="0">
                <a:latin typeface="Calibri"/>
                <a:ea typeface="Calibri"/>
                <a:cs typeface="Calibri"/>
                <a:sym typeface="Calibri"/>
              </a:rPr>
              <a:t> </a:t>
            </a:r>
            <a:r>
              <a:rPr lang="en-GB" sz="1800" b="1" dirty="0" err="1">
                <a:latin typeface="Calibri"/>
                <a:ea typeface="Calibri"/>
                <a:cs typeface="Calibri"/>
                <a:sym typeface="Calibri"/>
              </a:rPr>
              <a:t>să</a:t>
            </a:r>
            <a:r>
              <a:rPr lang="en-GB" sz="1800" b="1" dirty="0">
                <a:latin typeface="Calibri"/>
                <a:ea typeface="Calibri"/>
                <a:cs typeface="Calibri"/>
                <a:sym typeface="Calibri"/>
              </a:rPr>
              <a:t> </a:t>
            </a:r>
            <a:r>
              <a:rPr lang="en-GB" sz="1800" b="1" dirty="0" err="1">
                <a:latin typeface="Calibri"/>
                <a:ea typeface="Calibri"/>
                <a:cs typeface="Calibri"/>
                <a:sym typeface="Calibri"/>
              </a:rPr>
              <a:t>țineți</a:t>
            </a:r>
            <a:r>
              <a:rPr lang="en-GB" sz="1800" b="1" dirty="0">
                <a:latin typeface="Calibri"/>
                <a:ea typeface="Calibri"/>
                <a:cs typeface="Calibri"/>
                <a:sym typeface="Calibri"/>
              </a:rPr>
              <a:t> </a:t>
            </a:r>
            <a:r>
              <a:rPr lang="en-GB" sz="1800" b="1" dirty="0" err="1">
                <a:latin typeface="Calibri"/>
                <a:ea typeface="Calibri"/>
                <a:cs typeface="Calibri"/>
                <a:sym typeface="Calibri"/>
              </a:rPr>
              <a:t>cont</a:t>
            </a:r>
            <a:r>
              <a:rPr lang="en-GB" sz="1800" b="1" dirty="0">
                <a:latin typeface="Calibri"/>
                <a:ea typeface="Calibri"/>
                <a:cs typeface="Calibri"/>
                <a:sym typeface="Calibri"/>
              </a:rPr>
              <a:t> </a:t>
            </a:r>
            <a:r>
              <a:rPr lang="en-GB" sz="1800" b="1" dirty="0" err="1">
                <a:latin typeface="Calibri"/>
                <a:ea typeface="Calibri"/>
                <a:cs typeface="Calibri"/>
                <a:sym typeface="Calibri"/>
              </a:rPr>
              <a:t>pentru</a:t>
            </a:r>
            <a:r>
              <a:rPr lang="en-GB" sz="1800" b="1" dirty="0">
                <a:latin typeface="Calibri"/>
                <a:ea typeface="Calibri"/>
                <a:cs typeface="Calibri"/>
                <a:sym typeface="Calibri"/>
              </a:rPr>
              <a:t> a </a:t>
            </a:r>
            <a:r>
              <a:rPr lang="en-GB" sz="1800" b="1" dirty="0" err="1">
                <a:latin typeface="Calibri"/>
                <a:ea typeface="Calibri"/>
                <a:cs typeface="Calibri"/>
                <a:sym typeface="Calibri"/>
              </a:rPr>
              <a:t>răspunde</a:t>
            </a:r>
            <a:r>
              <a:rPr lang="en-GB" sz="1800" b="1" dirty="0">
                <a:latin typeface="Calibri"/>
                <a:ea typeface="Calibri"/>
                <a:cs typeface="Calibri"/>
                <a:sym typeface="Calibri"/>
              </a:rPr>
              <a:t> la </a:t>
            </a:r>
            <a:r>
              <a:rPr lang="en-GB" sz="1800" b="1" dirty="0" err="1">
                <a:latin typeface="Calibri"/>
                <a:ea typeface="Calibri"/>
                <a:cs typeface="Calibri"/>
                <a:sym typeface="Calibri"/>
              </a:rPr>
              <a:t>întrebările</a:t>
            </a:r>
            <a:r>
              <a:rPr lang="en-GB" sz="1800" b="1" dirty="0">
                <a:latin typeface="Calibri"/>
                <a:ea typeface="Calibri"/>
                <a:cs typeface="Calibri"/>
                <a:sym typeface="Calibri"/>
              </a:rPr>
              <a:t> de pe </a:t>
            </a:r>
            <a:r>
              <a:rPr lang="en-GB" sz="1800" b="1" dirty="0" err="1">
                <a:latin typeface="Calibri"/>
                <a:ea typeface="Calibri"/>
                <a:cs typeface="Calibri"/>
                <a:sym typeface="Calibri"/>
              </a:rPr>
              <a:t>linia</a:t>
            </a:r>
            <a:r>
              <a:rPr lang="en-GB" sz="1800" b="1" dirty="0">
                <a:latin typeface="Calibri"/>
                <a:ea typeface="Calibri"/>
                <a:cs typeface="Calibri"/>
                <a:sym typeface="Calibri"/>
              </a:rPr>
              <a:t> </a:t>
            </a:r>
            <a:r>
              <a:rPr lang="en-GB" sz="1800" b="1" dirty="0" err="1">
                <a:latin typeface="Calibri"/>
                <a:ea typeface="Calibri"/>
                <a:cs typeface="Calibri"/>
                <a:sym typeface="Calibri"/>
              </a:rPr>
              <a:t>stimei</a:t>
            </a:r>
            <a:r>
              <a:rPr lang="en-GB" sz="1800" b="1" dirty="0">
                <a:latin typeface="Calibri"/>
                <a:ea typeface="Calibri"/>
                <a:cs typeface="Calibri"/>
                <a:sym typeface="Calibri"/>
              </a:rPr>
              <a:t> de sine:</a:t>
            </a:r>
            <a:endParaRPr sz="1800" b="1" i="0" u="none" strike="noStrike" cap="none" dirty="0">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Cum am </a:t>
            </a:r>
            <a:r>
              <a:rPr lang="en-GB" sz="1800" dirty="0" err="1">
                <a:latin typeface="Calibri"/>
                <a:ea typeface="Calibri"/>
                <a:cs typeface="Calibri"/>
                <a:sym typeface="Calibri"/>
              </a:rPr>
              <a:t>grijă</a:t>
            </a:r>
            <a:r>
              <a:rPr lang="en-GB" sz="1800" dirty="0">
                <a:latin typeface="Calibri"/>
                <a:ea typeface="Calibri"/>
                <a:cs typeface="Calibri"/>
                <a:sym typeface="Calibri"/>
              </a:rPr>
              <a:t> de </a:t>
            </a:r>
            <a:r>
              <a:rPr lang="en-GB" sz="1800" dirty="0" err="1">
                <a:latin typeface="Calibri"/>
                <a:ea typeface="Calibri"/>
                <a:cs typeface="Calibri"/>
                <a:sym typeface="Calibri"/>
              </a:rPr>
              <a:t>corpul</a:t>
            </a:r>
            <a:r>
              <a:rPr lang="en-GB" sz="1800" dirty="0">
                <a:latin typeface="Calibri"/>
                <a:ea typeface="Calibri"/>
                <a:cs typeface="Calibri"/>
                <a:sym typeface="Calibri"/>
              </a:rPr>
              <a:t> meu</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Cum am </a:t>
            </a:r>
            <a:r>
              <a:rPr lang="en-GB" sz="1800" dirty="0" err="1">
                <a:latin typeface="Calibri"/>
                <a:ea typeface="Calibri"/>
                <a:cs typeface="Calibri"/>
                <a:sym typeface="Calibri"/>
              </a:rPr>
              <a:t>grijă</a:t>
            </a:r>
            <a:r>
              <a:rPr lang="en-GB" sz="1800" dirty="0">
                <a:latin typeface="Calibri"/>
                <a:ea typeface="Calibri"/>
                <a:cs typeface="Calibri"/>
                <a:sym typeface="Calibri"/>
              </a:rPr>
              <a:t> de </a:t>
            </a:r>
            <a:r>
              <a:rPr lang="en-GB" sz="1800" dirty="0" err="1">
                <a:latin typeface="Calibri"/>
                <a:ea typeface="Calibri"/>
                <a:cs typeface="Calibri"/>
                <a:sym typeface="Calibri"/>
              </a:rPr>
              <a:t>dieta</a:t>
            </a:r>
            <a:r>
              <a:rPr lang="en-GB" sz="1800" dirty="0">
                <a:latin typeface="Calibri"/>
                <a:ea typeface="Calibri"/>
                <a:cs typeface="Calibri"/>
                <a:sym typeface="Calibri"/>
              </a:rPr>
              <a:t> </a:t>
            </a:r>
            <a:r>
              <a:rPr lang="en-GB" sz="1800" dirty="0" err="1">
                <a:latin typeface="Calibri"/>
                <a:ea typeface="Calibri"/>
                <a:cs typeface="Calibri"/>
                <a:sym typeface="Calibri"/>
              </a:rPr>
              <a:t>mea</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Cum </a:t>
            </a:r>
            <a:r>
              <a:rPr lang="en-GB" sz="1800" dirty="0" err="1">
                <a:latin typeface="Calibri"/>
                <a:ea typeface="Calibri"/>
                <a:cs typeface="Calibri"/>
                <a:sym typeface="Calibri"/>
              </a:rPr>
              <a:t>îmi</a:t>
            </a:r>
            <a:r>
              <a:rPr lang="en-GB" sz="1800" dirty="0">
                <a:latin typeface="Calibri"/>
                <a:ea typeface="Calibri"/>
                <a:cs typeface="Calibri"/>
                <a:sym typeface="Calibri"/>
              </a:rPr>
              <a:t> </a:t>
            </a:r>
            <a:r>
              <a:rPr lang="en-GB" sz="1800" dirty="0" err="1">
                <a:latin typeface="Calibri"/>
                <a:ea typeface="Calibri"/>
                <a:cs typeface="Calibri"/>
                <a:sym typeface="Calibri"/>
              </a:rPr>
              <a:t>petrec</a:t>
            </a:r>
            <a:r>
              <a:rPr lang="en-GB" sz="1800" dirty="0">
                <a:latin typeface="Calibri"/>
                <a:ea typeface="Calibri"/>
                <a:cs typeface="Calibri"/>
                <a:sym typeface="Calibri"/>
              </a:rPr>
              <a:t> </a:t>
            </a:r>
            <a:r>
              <a:rPr lang="en-GB" sz="1800" dirty="0" err="1">
                <a:latin typeface="Calibri"/>
                <a:ea typeface="Calibri"/>
                <a:cs typeface="Calibri"/>
                <a:sym typeface="Calibri"/>
              </a:rPr>
              <a:t>timpul</a:t>
            </a:r>
            <a:r>
              <a:rPr lang="en-GB" sz="1800" dirty="0">
                <a:latin typeface="Calibri"/>
                <a:ea typeface="Calibri"/>
                <a:cs typeface="Calibri"/>
                <a:sym typeface="Calibri"/>
              </a:rPr>
              <a:t> </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Cum </a:t>
            </a:r>
            <a:r>
              <a:rPr lang="en-GB" sz="1800" dirty="0" err="1">
                <a:latin typeface="Calibri"/>
                <a:ea typeface="Calibri"/>
                <a:cs typeface="Calibri"/>
                <a:sym typeface="Calibri"/>
              </a:rPr>
              <a:t>îmi</a:t>
            </a:r>
            <a:r>
              <a:rPr lang="en-GB" sz="1800" dirty="0">
                <a:latin typeface="Calibri"/>
                <a:ea typeface="Calibri"/>
                <a:cs typeface="Calibri"/>
                <a:sym typeface="Calibri"/>
              </a:rPr>
              <a:t> </a:t>
            </a:r>
            <a:r>
              <a:rPr lang="en-GB" sz="1800" dirty="0" err="1">
                <a:latin typeface="Calibri"/>
                <a:ea typeface="Calibri"/>
                <a:cs typeface="Calibri"/>
                <a:sym typeface="Calibri"/>
              </a:rPr>
              <a:t>trăiesc</a:t>
            </a:r>
            <a:r>
              <a:rPr lang="en-GB" sz="1800" dirty="0">
                <a:latin typeface="Calibri"/>
                <a:ea typeface="Calibri"/>
                <a:cs typeface="Calibri"/>
                <a:sym typeface="Calibri"/>
              </a:rPr>
              <a:t> </a:t>
            </a:r>
            <a:r>
              <a:rPr lang="en-GB" sz="1800" dirty="0" err="1">
                <a:latin typeface="Calibri"/>
                <a:ea typeface="Calibri"/>
                <a:cs typeface="Calibri"/>
                <a:sym typeface="Calibri"/>
              </a:rPr>
              <a:t>sexualitatea</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Cum am </a:t>
            </a:r>
            <a:r>
              <a:rPr lang="en-GB" sz="1800" dirty="0" err="1">
                <a:latin typeface="Calibri"/>
                <a:ea typeface="Calibri"/>
                <a:cs typeface="Calibri"/>
                <a:sym typeface="Calibri"/>
              </a:rPr>
              <a:t>grijă</a:t>
            </a:r>
            <a:r>
              <a:rPr lang="en-GB" sz="1800" dirty="0">
                <a:latin typeface="Calibri"/>
                <a:ea typeface="Calibri"/>
                <a:cs typeface="Calibri"/>
                <a:sym typeface="Calibri"/>
              </a:rPr>
              <a:t> de </a:t>
            </a:r>
            <a:r>
              <a:rPr lang="en-GB" sz="1800" dirty="0" err="1">
                <a:latin typeface="Calibri"/>
                <a:ea typeface="Calibri"/>
                <a:cs typeface="Calibri"/>
                <a:sym typeface="Calibri"/>
              </a:rPr>
              <a:t>prieteniile</a:t>
            </a:r>
            <a:r>
              <a:rPr lang="en-GB" sz="1800" dirty="0">
                <a:latin typeface="Calibri"/>
                <a:ea typeface="Calibri"/>
                <a:cs typeface="Calibri"/>
                <a:sym typeface="Calibri"/>
              </a:rPr>
              <a:t> mele</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Cum au </a:t>
            </a:r>
            <a:r>
              <a:rPr lang="en-GB" sz="1800" dirty="0" err="1">
                <a:latin typeface="Calibri"/>
                <a:ea typeface="Calibri"/>
                <a:cs typeface="Calibri"/>
                <a:sym typeface="Calibri"/>
              </a:rPr>
              <a:t>fost</a:t>
            </a:r>
            <a:r>
              <a:rPr lang="en-GB" sz="1800" dirty="0">
                <a:latin typeface="Calibri"/>
                <a:ea typeface="Calibri"/>
                <a:cs typeface="Calibri"/>
                <a:sym typeface="Calibri"/>
              </a:rPr>
              <a:t> </a:t>
            </a:r>
            <a:r>
              <a:rPr lang="en-GB" sz="1800" dirty="0" err="1">
                <a:latin typeface="Calibri"/>
                <a:ea typeface="Calibri"/>
                <a:cs typeface="Calibri"/>
                <a:sym typeface="Calibri"/>
              </a:rPr>
              <a:t>relațiile</a:t>
            </a:r>
            <a:r>
              <a:rPr lang="en-GB" sz="1800" dirty="0">
                <a:latin typeface="Calibri"/>
                <a:ea typeface="Calibri"/>
                <a:cs typeface="Calibri"/>
                <a:sym typeface="Calibri"/>
              </a:rPr>
              <a:t> mele </a:t>
            </a:r>
            <a:r>
              <a:rPr lang="en-GB" sz="1800" dirty="0" err="1">
                <a:latin typeface="Calibri"/>
                <a:ea typeface="Calibri"/>
                <a:cs typeface="Calibri"/>
                <a:sym typeface="Calibri"/>
              </a:rPr>
              <a:t>afective</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Unde</a:t>
            </a:r>
            <a:r>
              <a:rPr lang="en-GB" sz="1800" dirty="0">
                <a:latin typeface="Calibri"/>
                <a:ea typeface="Calibri"/>
                <a:cs typeface="Calibri"/>
                <a:sym typeface="Calibri"/>
              </a:rPr>
              <a:t> sunt </a:t>
            </a:r>
            <a:r>
              <a:rPr lang="en-GB" sz="1800" dirty="0" err="1">
                <a:latin typeface="Calibri"/>
                <a:ea typeface="Calibri"/>
                <a:cs typeface="Calibri"/>
                <a:sym typeface="Calibri"/>
              </a:rPr>
              <a:t>gândurile</a:t>
            </a:r>
            <a:r>
              <a:rPr lang="en-GB" sz="1800" dirty="0">
                <a:latin typeface="Calibri"/>
                <a:ea typeface="Calibri"/>
                <a:cs typeface="Calibri"/>
                <a:sym typeface="Calibri"/>
              </a:rPr>
              <a:t> mele (</a:t>
            </a:r>
            <a:r>
              <a:rPr lang="en-GB" sz="1800" dirty="0" err="1">
                <a:latin typeface="Calibri"/>
                <a:ea typeface="Calibri"/>
                <a:cs typeface="Calibri"/>
                <a:sym typeface="Calibri"/>
              </a:rPr>
              <a:t>trecut</a:t>
            </a:r>
            <a:r>
              <a:rPr lang="en-GB" sz="1800" dirty="0">
                <a:latin typeface="Calibri"/>
                <a:ea typeface="Calibri"/>
                <a:cs typeface="Calibri"/>
                <a:sym typeface="Calibri"/>
              </a:rPr>
              <a:t>, </a:t>
            </a:r>
            <a:r>
              <a:rPr lang="en-GB" sz="1800" dirty="0" err="1">
                <a:latin typeface="Calibri"/>
                <a:ea typeface="Calibri"/>
                <a:cs typeface="Calibri"/>
                <a:sym typeface="Calibri"/>
              </a:rPr>
              <a:t>prezent</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a:t>
            </a:r>
            <a:r>
              <a:rPr lang="en-GB" sz="1800" dirty="0" err="1">
                <a:latin typeface="Calibri"/>
                <a:ea typeface="Calibri"/>
                <a:cs typeface="Calibri"/>
                <a:sym typeface="Calibri"/>
              </a:rPr>
              <a:t>sau</a:t>
            </a:r>
            <a:r>
              <a:rPr lang="en-GB" sz="1800" dirty="0">
                <a:latin typeface="Calibri"/>
                <a:ea typeface="Calibri"/>
                <a:cs typeface="Calibri"/>
                <a:sym typeface="Calibri"/>
              </a:rPr>
              <a:t> </a:t>
            </a:r>
            <a:r>
              <a:rPr lang="en-GB" sz="1800" dirty="0" err="1">
                <a:latin typeface="Calibri"/>
                <a:ea typeface="Calibri"/>
                <a:cs typeface="Calibri"/>
                <a:sym typeface="Calibri"/>
              </a:rPr>
              <a:t>viitor</a:t>
            </a:r>
            <a:r>
              <a:rPr lang="en-GB" sz="1800" dirty="0">
                <a:latin typeface="Calibri"/>
                <a:ea typeface="Calibri"/>
                <a:cs typeface="Calibri"/>
                <a:sym typeface="Calibri"/>
              </a:rPr>
              <a:t>)</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Ceea</a:t>
            </a:r>
            <a:r>
              <a:rPr lang="en-GB" sz="1800" dirty="0">
                <a:latin typeface="Calibri"/>
                <a:ea typeface="Calibri"/>
                <a:cs typeface="Calibri"/>
                <a:sym typeface="Calibri"/>
              </a:rPr>
              <a:t> </a:t>
            </a:r>
            <a:r>
              <a:rPr lang="en-GB" sz="1800" dirty="0" err="1">
                <a:latin typeface="Calibri"/>
                <a:ea typeface="Calibri"/>
                <a:cs typeface="Calibri"/>
                <a:sym typeface="Calibri"/>
              </a:rPr>
              <a:t>ce</a:t>
            </a:r>
            <a:r>
              <a:rPr lang="en-GB" sz="1800" dirty="0">
                <a:latin typeface="Calibri"/>
                <a:ea typeface="Calibri"/>
                <a:cs typeface="Calibri"/>
                <a:sym typeface="Calibri"/>
              </a:rPr>
              <a:t> </a:t>
            </a:r>
            <a:r>
              <a:rPr lang="en-GB" sz="1800" dirty="0" err="1">
                <a:latin typeface="Calibri"/>
                <a:ea typeface="Calibri"/>
                <a:cs typeface="Calibri"/>
                <a:sym typeface="Calibri"/>
              </a:rPr>
              <a:t>fac</a:t>
            </a:r>
            <a:r>
              <a:rPr lang="en-GB" sz="1800" dirty="0">
                <a:latin typeface="Calibri"/>
                <a:ea typeface="Calibri"/>
                <a:cs typeface="Calibri"/>
                <a:sym typeface="Calibri"/>
              </a:rPr>
              <a:t> </a:t>
            </a:r>
            <a:r>
              <a:rPr lang="en-GB" sz="1800" dirty="0" err="1">
                <a:latin typeface="Calibri"/>
                <a:ea typeface="Calibri"/>
                <a:cs typeface="Calibri"/>
                <a:sym typeface="Calibri"/>
              </a:rPr>
              <a:t>și</a:t>
            </a:r>
            <a:r>
              <a:rPr lang="en-GB" sz="1800" dirty="0">
                <a:latin typeface="Calibri"/>
                <a:ea typeface="Calibri"/>
                <a:cs typeface="Calibri"/>
                <a:sym typeface="Calibri"/>
              </a:rPr>
              <a:t> </a:t>
            </a:r>
            <a:r>
              <a:rPr lang="en-GB" sz="1800" dirty="0" err="1">
                <a:latin typeface="Calibri"/>
                <a:ea typeface="Calibri"/>
                <a:cs typeface="Calibri"/>
                <a:sym typeface="Calibri"/>
              </a:rPr>
              <a:t>îmi</a:t>
            </a:r>
            <a:r>
              <a:rPr lang="en-GB" sz="1800" dirty="0">
                <a:latin typeface="Calibri"/>
                <a:ea typeface="Calibri"/>
                <a:cs typeface="Calibri"/>
                <a:sym typeface="Calibri"/>
              </a:rPr>
              <a:t> place</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a:latin typeface="Calibri"/>
                <a:ea typeface="Calibri"/>
                <a:cs typeface="Calibri"/>
                <a:sym typeface="Calibri"/>
              </a:rPr>
              <a:t>Ce </a:t>
            </a:r>
            <a:r>
              <a:rPr lang="en-GB" sz="1800" dirty="0" err="1">
                <a:latin typeface="Calibri"/>
                <a:ea typeface="Calibri"/>
                <a:cs typeface="Calibri"/>
                <a:sym typeface="Calibri"/>
              </a:rPr>
              <a:t>sacrificii</a:t>
            </a:r>
            <a:r>
              <a:rPr lang="en-GB" sz="1800" dirty="0">
                <a:latin typeface="Calibri"/>
                <a:ea typeface="Calibri"/>
                <a:cs typeface="Calibri"/>
                <a:sym typeface="Calibri"/>
              </a:rPr>
              <a:t> </a:t>
            </a:r>
            <a:r>
              <a:rPr lang="en-GB" sz="1800" dirty="0" err="1">
                <a:latin typeface="Calibri"/>
                <a:ea typeface="Calibri"/>
                <a:cs typeface="Calibri"/>
                <a:sym typeface="Calibri"/>
              </a:rPr>
              <a:t>fac</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dirty="0" err="1">
                <a:latin typeface="Calibri"/>
                <a:ea typeface="Calibri"/>
                <a:cs typeface="Calibri"/>
                <a:sym typeface="Calibri"/>
              </a:rPr>
              <a:t>Cer</a:t>
            </a:r>
            <a:r>
              <a:rPr lang="en-GB" sz="1800" dirty="0">
                <a:latin typeface="Calibri"/>
                <a:ea typeface="Calibri"/>
                <a:cs typeface="Calibri"/>
                <a:sym typeface="Calibri"/>
              </a:rPr>
              <a:t> </a:t>
            </a:r>
            <a:r>
              <a:rPr lang="en-GB" sz="1800" dirty="0" err="1">
                <a:latin typeface="Calibri"/>
                <a:ea typeface="Calibri"/>
                <a:cs typeface="Calibri"/>
                <a:sym typeface="Calibri"/>
              </a:rPr>
              <a:t>ajutor</a:t>
            </a:r>
            <a:r>
              <a:rPr lang="en-GB" sz="1800" dirty="0">
                <a:latin typeface="Calibri"/>
                <a:ea typeface="Calibri"/>
                <a:cs typeface="Calibri"/>
                <a:sym typeface="Calibri"/>
              </a:rPr>
              <a:t> </a:t>
            </a:r>
            <a:r>
              <a:rPr lang="en-GB" sz="1800" dirty="0" err="1">
                <a:latin typeface="Calibri"/>
                <a:ea typeface="Calibri"/>
                <a:cs typeface="Calibri"/>
                <a:sym typeface="Calibri"/>
              </a:rPr>
              <a:t>atunci</a:t>
            </a:r>
            <a:r>
              <a:rPr lang="en-GB" sz="1800" dirty="0">
                <a:latin typeface="Calibri"/>
                <a:ea typeface="Calibri"/>
                <a:cs typeface="Calibri"/>
                <a:sym typeface="Calibri"/>
              </a:rPr>
              <a:t> </a:t>
            </a:r>
            <a:r>
              <a:rPr lang="en-GB" sz="1800" dirty="0" err="1">
                <a:latin typeface="Calibri"/>
                <a:ea typeface="Calibri"/>
                <a:cs typeface="Calibri"/>
                <a:sym typeface="Calibri"/>
              </a:rPr>
              <a:t>când</a:t>
            </a:r>
            <a:r>
              <a:rPr lang="en-GB" sz="1800" dirty="0">
                <a:latin typeface="Calibri"/>
                <a:ea typeface="Calibri"/>
                <a:cs typeface="Calibri"/>
                <a:sym typeface="Calibri"/>
              </a:rPr>
              <a:t> am </a:t>
            </a:r>
            <a:r>
              <a:rPr lang="en-GB" sz="1800" dirty="0" err="1">
                <a:latin typeface="Calibri"/>
                <a:ea typeface="Calibri"/>
                <a:cs typeface="Calibri"/>
                <a:sym typeface="Calibri"/>
              </a:rPr>
              <a:t>nevoie</a:t>
            </a:r>
            <a:r>
              <a:rPr lang="en-GB" sz="1800" dirty="0">
                <a:latin typeface="Calibri"/>
                <a:ea typeface="Calibri"/>
                <a:cs typeface="Calibri"/>
                <a:sym typeface="Calibri"/>
              </a:rPr>
              <a:t> de </a:t>
            </a:r>
            <a:r>
              <a:rPr lang="en-GB" sz="1800" dirty="0" err="1">
                <a:latin typeface="Calibri"/>
                <a:ea typeface="Calibri"/>
                <a:cs typeface="Calibri"/>
                <a:sym typeface="Calibri"/>
              </a:rPr>
              <a:t>el</a:t>
            </a:r>
            <a:endParaRPr sz="1800" dirty="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2" name="Google Shape;232;p12"/>
          <p:cNvSpPr/>
          <p:nvPr/>
        </p:nvSpPr>
        <p:spPr>
          <a:xfrm>
            <a:off x="630721" y="2406473"/>
            <a:ext cx="5306056" cy="2382451"/>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dirty="0"/>
          </a:p>
          <a:p>
            <a:pPr marL="0" marR="0" lvl="0" indent="0" algn="ctr" rtl="0">
              <a:lnSpc>
                <a:spcPct val="100000"/>
              </a:lnSpc>
              <a:spcBef>
                <a:spcPts val="0"/>
              </a:spcBef>
              <a:spcAft>
                <a:spcPts val="0"/>
              </a:spcAft>
              <a:buClr>
                <a:srgbClr val="000000"/>
              </a:buClr>
              <a:buSzPts val="1600"/>
              <a:buFont typeface="Arial"/>
              <a:buNone/>
            </a:pPr>
            <a:endParaRPr sz="1600" dirty="0"/>
          </a:p>
          <a:p>
            <a:pPr marL="0" marR="0" lvl="0" indent="0" algn="ctr" rtl="0">
              <a:lnSpc>
                <a:spcPct val="100000"/>
              </a:lnSpc>
              <a:spcBef>
                <a:spcPts val="0"/>
              </a:spcBef>
              <a:spcAft>
                <a:spcPts val="0"/>
              </a:spcAft>
              <a:buClr>
                <a:srgbClr val="000000"/>
              </a:buClr>
              <a:buSzPts val="1600"/>
              <a:buFont typeface="Arial"/>
              <a:buNone/>
            </a:pPr>
            <a:endParaRPr sz="1600" dirty="0"/>
          </a:p>
          <a:p>
            <a:pPr marL="0" marR="0" lvl="0" indent="0" algn="ctr" rtl="0">
              <a:lnSpc>
                <a:spcPct val="100000"/>
              </a:lnSpc>
              <a:spcBef>
                <a:spcPts val="0"/>
              </a:spcBef>
              <a:spcAft>
                <a:spcPts val="0"/>
              </a:spcAft>
              <a:buClr>
                <a:srgbClr val="000000"/>
              </a:buClr>
              <a:buSzPts val="1600"/>
              <a:buFont typeface="Arial"/>
              <a:buNone/>
            </a:pPr>
            <a:endParaRPr sz="1600" dirty="0"/>
          </a:p>
          <a:p>
            <a:pPr marL="0" marR="0" lvl="0" indent="0" algn="ctr" rtl="0">
              <a:lnSpc>
                <a:spcPct val="100000"/>
              </a:lnSpc>
              <a:spcBef>
                <a:spcPts val="0"/>
              </a:spcBef>
              <a:spcAft>
                <a:spcPts val="0"/>
              </a:spcAft>
              <a:buClr>
                <a:schemeClr val="dk1"/>
              </a:buClr>
              <a:buSzPts val="1100"/>
              <a:buFont typeface="Arial"/>
              <a:buNone/>
            </a:pPr>
            <a:r>
              <a:rPr lang="en-GB" sz="1600" dirty="0"/>
              <a:t>Ce am </a:t>
            </a:r>
            <a:r>
              <a:rPr lang="en-GB" sz="1600" dirty="0" err="1"/>
              <a:t>făcut</a:t>
            </a:r>
            <a:r>
              <a:rPr lang="en-GB" sz="1600" dirty="0"/>
              <a:t> </a:t>
            </a:r>
            <a:r>
              <a:rPr lang="en-GB" sz="1600" dirty="0" err="1"/>
              <a:t>pentru</a:t>
            </a:r>
            <a:r>
              <a:rPr lang="en-GB" sz="1600" dirty="0"/>
              <a:t> mine?</a:t>
            </a:r>
            <a:endParaRPr sz="1600" dirty="0"/>
          </a:p>
          <a:p>
            <a:pPr marL="0" marR="0" lvl="0" indent="0" algn="ctr" rtl="0">
              <a:lnSpc>
                <a:spcPct val="100000"/>
              </a:lnSpc>
              <a:spcBef>
                <a:spcPts val="0"/>
              </a:spcBef>
              <a:spcAft>
                <a:spcPts val="0"/>
              </a:spcAft>
              <a:buClr>
                <a:schemeClr val="dk1"/>
              </a:buClr>
              <a:buSzPts val="1100"/>
              <a:buFont typeface="Arial"/>
              <a:buNone/>
            </a:pPr>
            <a:r>
              <a:rPr lang="en-GB" sz="1600" dirty="0"/>
              <a:t>Cum m-am </a:t>
            </a:r>
            <a:r>
              <a:rPr lang="en-GB" sz="1600" dirty="0" err="1"/>
              <a:t>iubit</a:t>
            </a:r>
            <a:r>
              <a:rPr lang="en-GB" sz="1600" dirty="0"/>
              <a:t> pe mine </a:t>
            </a:r>
            <a:r>
              <a:rPr lang="en-GB" sz="1600" dirty="0" err="1"/>
              <a:t>îns</a:t>
            </a:r>
            <a:r>
              <a:rPr lang="ro-RO" sz="1600" dirty="0"/>
              <a:t>ă</a:t>
            </a:r>
            <a:r>
              <a:rPr lang="en-GB" sz="1600" dirty="0"/>
              <a:t>mi?</a:t>
            </a:r>
            <a:endParaRPr sz="1600" dirty="0"/>
          </a:p>
          <a:p>
            <a:pPr marL="0" marR="0" lvl="0" indent="0" algn="ctr" rtl="0">
              <a:lnSpc>
                <a:spcPct val="100000"/>
              </a:lnSpc>
              <a:spcBef>
                <a:spcPts val="0"/>
              </a:spcBef>
              <a:spcAft>
                <a:spcPts val="0"/>
              </a:spcAft>
              <a:buClr>
                <a:schemeClr val="dk1"/>
              </a:buClr>
              <a:buSzPts val="1100"/>
              <a:buFont typeface="Arial"/>
              <a:buNone/>
            </a:pPr>
            <a:r>
              <a:rPr lang="en-GB" sz="1600" dirty="0"/>
              <a:t>Ce </a:t>
            </a:r>
            <a:r>
              <a:rPr lang="en-GB" sz="1600" dirty="0" err="1"/>
              <a:t>să</a:t>
            </a:r>
            <a:r>
              <a:rPr lang="en-GB" sz="1600" dirty="0"/>
              <a:t> </a:t>
            </a:r>
            <a:r>
              <a:rPr lang="en-GB" sz="1600" dirty="0" err="1"/>
              <a:t>fac</a:t>
            </a:r>
            <a:r>
              <a:rPr lang="en-GB" sz="1600" dirty="0"/>
              <a:t> ca </a:t>
            </a:r>
            <a:r>
              <a:rPr lang="en-GB" sz="1600" dirty="0" err="1"/>
              <a:t>să</a:t>
            </a:r>
            <a:r>
              <a:rPr lang="en-GB" sz="1600" dirty="0"/>
              <a:t> </a:t>
            </a:r>
            <a:r>
              <a:rPr lang="en-GB" sz="1600" dirty="0" err="1"/>
              <a:t>mă</a:t>
            </a:r>
            <a:r>
              <a:rPr lang="en-GB" sz="1600" dirty="0"/>
              <a:t> </a:t>
            </a:r>
            <a:r>
              <a:rPr lang="en-GB" sz="1600" dirty="0" err="1"/>
              <a:t>iubesc</a:t>
            </a:r>
            <a:r>
              <a:rPr lang="en-GB" sz="1600" dirty="0"/>
              <a:t>?</a:t>
            </a:r>
            <a:endParaRPr sz="1600" dirty="0"/>
          </a:p>
          <a:p>
            <a:pPr marL="0" marR="0" lvl="0" indent="0" algn="ctr" rtl="0">
              <a:lnSpc>
                <a:spcPct val="100000"/>
              </a:lnSpc>
              <a:spcBef>
                <a:spcPts val="0"/>
              </a:spcBef>
              <a:spcAft>
                <a:spcPts val="0"/>
              </a:spcAft>
              <a:buClr>
                <a:schemeClr val="dk1"/>
              </a:buClr>
              <a:buSzPts val="1100"/>
              <a:buFont typeface="Arial"/>
              <a:buNone/>
            </a:pPr>
            <a:r>
              <a:rPr lang="en-GB" sz="1600" dirty="0"/>
              <a:t>Ce </a:t>
            </a:r>
            <a:r>
              <a:rPr lang="en-GB" sz="1600" dirty="0" err="1"/>
              <a:t>îmi</a:t>
            </a:r>
            <a:r>
              <a:rPr lang="en-GB" sz="1600" dirty="0"/>
              <a:t> place la mine?</a:t>
            </a:r>
            <a:endParaRPr sz="1600" dirty="0"/>
          </a:p>
          <a:p>
            <a:pPr marL="0" marR="0" lvl="0" indent="0" algn="ctr" rtl="0">
              <a:lnSpc>
                <a:spcPct val="100000"/>
              </a:lnSpc>
              <a:spcBef>
                <a:spcPts val="0"/>
              </a:spcBef>
              <a:spcAft>
                <a:spcPts val="0"/>
              </a:spcAft>
              <a:buClr>
                <a:schemeClr val="dk1"/>
              </a:buClr>
              <a:buSzPts val="1100"/>
              <a:buFont typeface="Arial"/>
              <a:buNone/>
            </a:pPr>
            <a:r>
              <a:rPr lang="en-GB" sz="1600" dirty="0"/>
              <a:t>Ce nu-mi place la mine </a:t>
            </a:r>
            <a:r>
              <a:rPr lang="en-GB" sz="1600" dirty="0" err="1"/>
              <a:t>și</a:t>
            </a:r>
            <a:r>
              <a:rPr lang="en-GB" sz="1600" dirty="0"/>
              <a:t> </a:t>
            </a:r>
            <a:r>
              <a:rPr lang="en-GB" sz="1600" dirty="0" err="1"/>
              <a:t>aș</a:t>
            </a:r>
            <a:r>
              <a:rPr lang="en-GB" sz="1600" dirty="0"/>
              <a:t> </a:t>
            </a:r>
            <a:r>
              <a:rPr lang="en-GB" sz="1600" dirty="0" err="1"/>
              <a:t>vrea</a:t>
            </a:r>
            <a:r>
              <a:rPr lang="en-GB" sz="1600" dirty="0"/>
              <a:t> </a:t>
            </a:r>
            <a:r>
              <a:rPr lang="en-GB" sz="1600" dirty="0" err="1"/>
              <a:t>să</a:t>
            </a:r>
            <a:r>
              <a:rPr lang="en-GB" sz="1600" dirty="0"/>
              <a:t> </a:t>
            </a:r>
            <a:r>
              <a:rPr lang="en-GB" sz="1600" dirty="0" err="1"/>
              <a:t>îmbunătățesc</a:t>
            </a:r>
            <a:r>
              <a:rPr lang="en-GB" sz="1600" dirty="0"/>
              <a:t>? </a:t>
            </a:r>
            <a:endParaRPr sz="1600" dirty="0"/>
          </a:p>
          <a:p>
            <a:pPr marL="0" marR="0" lvl="0" indent="0" algn="ctr" rtl="0">
              <a:lnSpc>
                <a:spcPct val="100000"/>
              </a:lnSpc>
              <a:spcBef>
                <a:spcPts val="0"/>
              </a:spcBef>
              <a:spcAft>
                <a:spcPts val="0"/>
              </a:spcAft>
              <a:buClr>
                <a:schemeClr val="dk1"/>
              </a:buClr>
              <a:buSzPts val="1100"/>
              <a:buFont typeface="Arial"/>
              <a:buNone/>
            </a:pPr>
            <a:endParaRPr sz="1600" dirty="0"/>
          </a:p>
          <a:p>
            <a:pPr marL="0" marR="0" lvl="0" indent="0" algn="ctr" rtl="0">
              <a:lnSpc>
                <a:spcPct val="100000"/>
              </a:lnSpc>
              <a:spcBef>
                <a:spcPts val="0"/>
              </a:spcBef>
              <a:spcAft>
                <a:spcPts val="0"/>
              </a:spcAft>
              <a:buClr>
                <a:srgbClr val="000000"/>
              </a:buClr>
              <a:buSzPts val="1600"/>
              <a:buFont typeface="Arial"/>
              <a:buNone/>
            </a:pPr>
            <a:endParaRPr sz="1600" dirty="0"/>
          </a:p>
          <a:p>
            <a:pPr marL="0" marR="0" lvl="0" indent="0" algn="ctr" rtl="0">
              <a:lnSpc>
                <a:spcPct val="100000"/>
              </a:lnSpc>
              <a:spcBef>
                <a:spcPts val="0"/>
              </a:spcBef>
              <a:spcAft>
                <a:spcPts val="0"/>
              </a:spcAft>
              <a:buClr>
                <a:srgbClr val="000000"/>
              </a:buClr>
              <a:buSzPts val="1600"/>
              <a:buFont typeface="Arial"/>
              <a:buNone/>
            </a:pPr>
            <a:endParaRPr sz="1600" b="1" i="0" u="sng" strike="noStrike" cap="none" dirty="0">
              <a:solidFill>
                <a:srgbClr val="000000"/>
              </a:solidFill>
              <a:latin typeface="Arial"/>
              <a:ea typeface="Arial"/>
              <a:cs typeface="Arial"/>
              <a:sym typeface="Arial"/>
            </a:endParaRPr>
          </a:p>
        </p:txBody>
      </p:sp>
      <p:pic>
        <p:nvPicPr>
          <p:cNvPr id="233" name="Google Shape;233;p12"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60356" y="2902947"/>
            <a:ext cx="970000" cy="2968388"/>
          </a:xfrm>
          <a:prstGeom prst="rect">
            <a:avLst/>
          </a:prstGeom>
          <a:noFill/>
          <a:ln>
            <a:noFill/>
          </a:ln>
        </p:spPr>
      </p:pic>
      <p:sp>
        <p:nvSpPr>
          <p:cNvPr id="234" name="Google Shape;234;p12"/>
          <p:cNvSpPr/>
          <p:nvPr/>
        </p:nvSpPr>
        <p:spPr>
          <a:xfrm>
            <a:off x="825730" y="4627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35" name="Google Shape;235;p12"/>
          <p:cNvSpPr/>
          <p:nvPr/>
        </p:nvSpPr>
        <p:spPr>
          <a:xfrm>
            <a:off x="825724" y="11913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err="1">
                <a:solidFill>
                  <a:srgbClr val="21B4A9"/>
                </a:solidFill>
                <a:latin typeface="Calibri"/>
                <a:ea typeface="Calibri"/>
                <a:cs typeface="Calibri"/>
                <a:sym typeface="Calibri"/>
              </a:rPr>
              <a:t>Secțiunea</a:t>
            </a:r>
            <a:r>
              <a:rPr lang="en-GB" sz="2400" b="0" i="0" u="none" strike="noStrike" cap="none" dirty="0">
                <a:solidFill>
                  <a:srgbClr val="21B4A9"/>
                </a:solidFill>
                <a:latin typeface="Calibri"/>
                <a:ea typeface="Calibri"/>
                <a:cs typeface="Calibri"/>
                <a:sym typeface="Calibri"/>
              </a:rPr>
              <a:t> 3: </a:t>
            </a:r>
            <a:r>
              <a:rPr lang="ro-RO" sz="2400" b="0" i="0" u="none" strike="noStrike" cap="none" dirty="0">
                <a:solidFill>
                  <a:srgbClr val="21B4A9"/>
                </a:solidFill>
                <a:latin typeface="Calibri"/>
                <a:ea typeface="Calibri"/>
                <a:cs typeface="Calibri"/>
                <a:sym typeface="Calibri"/>
              </a:rPr>
              <a:t>Să lucrăm la </a:t>
            </a:r>
            <a:r>
              <a:rPr lang="en-GB" sz="2400" dirty="0" err="1">
                <a:solidFill>
                  <a:srgbClr val="21B4A9"/>
                </a:solidFill>
                <a:latin typeface="Calibri"/>
                <a:ea typeface="Calibri"/>
                <a:cs typeface="Calibri"/>
                <a:sym typeface="Calibri"/>
              </a:rPr>
              <a:t>stima</a:t>
            </a:r>
            <a:r>
              <a:rPr lang="en-GB" sz="2400" dirty="0">
                <a:solidFill>
                  <a:srgbClr val="21B4A9"/>
                </a:solidFill>
                <a:latin typeface="Calibri"/>
                <a:ea typeface="Calibri"/>
                <a:cs typeface="Calibri"/>
                <a:sym typeface="Calibri"/>
              </a:rPr>
              <a:t> de sine: Eu </a:t>
            </a:r>
            <a:r>
              <a:rPr lang="en-GB" sz="2400" dirty="0" err="1">
                <a:solidFill>
                  <a:srgbClr val="21B4A9"/>
                </a:solidFill>
                <a:latin typeface="Calibri"/>
                <a:ea typeface="Calibri"/>
                <a:cs typeface="Calibri"/>
                <a:sym typeface="Calibri"/>
              </a:rPr>
              <a:t>îns</a:t>
            </a:r>
            <a:r>
              <a:rPr lang="ro-RO" sz="2400" dirty="0">
                <a:solidFill>
                  <a:srgbClr val="21B4A9"/>
                </a:solidFill>
                <a:latin typeface="Calibri"/>
                <a:ea typeface="Calibri"/>
                <a:cs typeface="Calibri"/>
                <a:sym typeface="Calibri"/>
              </a:rPr>
              <a:t>ămi</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și</a:t>
            </a:r>
            <a:r>
              <a:rPr lang="en-GB" sz="2400" dirty="0">
                <a:solidFill>
                  <a:srgbClr val="21B4A9"/>
                </a:solidFill>
                <a:latin typeface="Calibri"/>
                <a:ea typeface="Calibri"/>
                <a:cs typeface="Calibri"/>
                <a:sym typeface="Calibri"/>
              </a:rPr>
              <a:t> </a:t>
            </a:r>
            <a:r>
              <a:rPr lang="en-GB" sz="2400" dirty="0" err="1">
                <a:solidFill>
                  <a:srgbClr val="21B4A9"/>
                </a:solidFill>
                <a:latin typeface="Calibri"/>
                <a:ea typeface="Calibri"/>
                <a:cs typeface="Calibri"/>
                <a:sym typeface="Calibri"/>
              </a:rPr>
              <a:t>eu</a:t>
            </a:r>
            <a:r>
              <a:rPr lang="en-GB" sz="2400" dirty="0">
                <a:solidFill>
                  <a:srgbClr val="21B4A9"/>
                </a:solidFill>
                <a:latin typeface="Calibri"/>
                <a:ea typeface="Calibri"/>
                <a:cs typeface="Calibri"/>
                <a:sym typeface="Calibri"/>
              </a:rPr>
              <a:t>.</a:t>
            </a:r>
            <a:endParaRPr sz="2400" dirty="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dirty="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dirty="0">
              <a:solidFill>
                <a:srgbClr val="21B4A9"/>
              </a:solidFill>
              <a:latin typeface="Calibri"/>
              <a:ea typeface="Calibri"/>
              <a:cs typeface="Calibri"/>
              <a:sym typeface="Calibri"/>
            </a:endParaRPr>
          </a:p>
        </p:txBody>
      </p:sp>
      <p:sp>
        <p:nvSpPr>
          <p:cNvPr id="2" name="Google Shape;123;p1">
            <a:extLst>
              <a:ext uri="{FF2B5EF4-FFF2-40B4-BE49-F238E27FC236}">
                <a16:creationId xmlns:a16="http://schemas.microsoft.com/office/drawing/2014/main" xmlns="" id="{858A515D-41B7-F711-9F99-C2E6309B22DD}"/>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39"/>
        <p:cNvGrpSpPr/>
        <p:nvPr/>
      </p:nvGrpSpPr>
      <p:grpSpPr>
        <a:xfrm>
          <a:off x="0" y="0"/>
          <a:ext cx="0" cy="0"/>
          <a:chOff x="0" y="0"/>
          <a:chExt cx="0" cy="0"/>
        </a:xfrm>
      </p:grpSpPr>
      <p:sp>
        <p:nvSpPr>
          <p:cNvPr id="241" name="Google Shape;241;p6"/>
          <p:cNvSpPr/>
          <p:nvPr/>
        </p:nvSpPr>
        <p:spPr>
          <a:xfrm>
            <a:off x="850805" y="99364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Secțiunea 4: </a:t>
            </a:r>
            <a:r>
              <a:rPr lang="en-GB" sz="2400">
                <a:solidFill>
                  <a:srgbClr val="21B4A9"/>
                </a:solidFill>
                <a:latin typeface="Calibri"/>
                <a:ea typeface="Calibri"/>
                <a:cs typeface="Calibri"/>
                <a:sym typeface="Calibri"/>
              </a:rPr>
              <a:t>Stima de sine scăzută și ridicată</a:t>
            </a:r>
            <a:endParaRPr sz="2400" b="0" i="0" u="none" strike="noStrike" cap="none">
              <a:solidFill>
                <a:srgbClr val="000000"/>
              </a:solidFill>
              <a:latin typeface="Arial"/>
              <a:ea typeface="Arial"/>
              <a:cs typeface="Arial"/>
              <a:sym typeface="Arial"/>
            </a:endParaRPr>
          </a:p>
        </p:txBody>
      </p:sp>
      <p:sp>
        <p:nvSpPr>
          <p:cNvPr id="242" name="Google Shape;242;p6"/>
          <p:cNvSpPr txBox="1"/>
          <p:nvPr/>
        </p:nvSpPr>
        <p:spPr>
          <a:xfrm>
            <a:off x="1390962" y="1603788"/>
            <a:ext cx="48645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dirty="0" err="1">
                <a:solidFill>
                  <a:srgbClr val="EA4E46"/>
                </a:solidFill>
                <a:latin typeface="Calibri"/>
                <a:ea typeface="Calibri"/>
                <a:cs typeface="Calibri"/>
                <a:sym typeface="Calibri"/>
              </a:rPr>
              <a:t>Indicatori</a:t>
            </a:r>
            <a:r>
              <a:rPr lang="en-GB" sz="2400" dirty="0">
                <a:solidFill>
                  <a:srgbClr val="EA4E46"/>
                </a:solidFill>
                <a:latin typeface="Calibri"/>
                <a:ea typeface="Calibri"/>
                <a:cs typeface="Calibri"/>
                <a:sym typeface="Calibri"/>
              </a:rPr>
              <a:t> de </a:t>
            </a:r>
            <a:r>
              <a:rPr lang="en-GB" sz="2400" dirty="0" err="1">
                <a:solidFill>
                  <a:srgbClr val="EA4E46"/>
                </a:solidFill>
                <a:latin typeface="Calibri"/>
                <a:ea typeface="Calibri"/>
                <a:cs typeface="Calibri"/>
                <a:sym typeface="Calibri"/>
              </a:rPr>
              <a:t>stimă</a:t>
            </a:r>
            <a:r>
              <a:rPr lang="en-GB" sz="2400" dirty="0">
                <a:solidFill>
                  <a:srgbClr val="EA4E46"/>
                </a:solidFill>
                <a:latin typeface="Calibri"/>
                <a:ea typeface="Calibri"/>
                <a:cs typeface="Calibri"/>
                <a:sym typeface="Calibri"/>
              </a:rPr>
              <a:t> de sine </a:t>
            </a:r>
            <a:r>
              <a:rPr lang="en-GB" sz="2400" b="1" dirty="0" err="1">
                <a:solidFill>
                  <a:srgbClr val="EA4E46"/>
                </a:solidFill>
                <a:latin typeface="Calibri"/>
                <a:ea typeface="Calibri"/>
                <a:cs typeface="Calibri"/>
                <a:sym typeface="Calibri"/>
              </a:rPr>
              <a:t>scăzută</a:t>
            </a:r>
            <a:r>
              <a:rPr lang="en-GB" sz="2400" b="1" dirty="0">
                <a:solidFill>
                  <a:srgbClr val="EA4E46"/>
                </a:solidFill>
                <a:latin typeface="Calibri"/>
                <a:ea typeface="Calibri"/>
                <a:cs typeface="Calibri"/>
                <a:sym typeface="Calibri"/>
              </a:rPr>
              <a:t>:</a:t>
            </a:r>
            <a:endParaRPr sz="2400" b="0" i="0" u="none" strike="noStrike" cap="none" dirty="0">
              <a:solidFill>
                <a:srgbClr val="EA4E46"/>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dirty="0">
                <a:latin typeface="Calibri"/>
                <a:ea typeface="Calibri"/>
                <a:cs typeface="Calibri"/>
                <a:sym typeface="Calibri"/>
              </a:rPr>
              <a:t>Este </a:t>
            </a:r>
            <a:r>
              <a:rPr lang="en-GB" sz="1700" dirty="0" err="1">
                <a:latin typeface="Calibri"/>
                <a:ea typeface="Calibri"/>
                <a:cs typeface="Calibri"/>
                <a:sym typeface="Calibri"/>
              </a:rPr>
              <a:t>foarte</a:t>
            </a:r>
            <a:r>
              <a:rPr lang="en-GB" sz="1700" dirty="0">
                <a:latin typeface="Calibri"/>
                <a:ea typeface="Calibri"/>
                <a:cs typeface="Calibri"/>
                <a:sym typeface="Calibri"/>
              </a:rPr>
              <a:t> </a:t>
            </a:r>
            <a:r>
              <a:rPr lang="en-GB" sz="1700" dirty="0" err="1">
                <a:latin typeface="Calibri"/>
                <a:ea typeface="Calibri"/>
                <a:cs typeface="Calibri"/>
                <a:sym typeface="Calibri"/>
              </a:rPr>
              <a:t>critică</a:t>
            </a:r>
            <a:r>
              <a:rPr lang="en-GB" sz="1700" dirty="0">
                <a:latin typeface="Calibri"/>
                <a:ea typeface="Calibri"/>
                <a:cs typeface="Calibri"/>
                <a:sym typeface="Calibri"/>
              </a:rPr>
              <a:t> cu </a:t>
            </a:r>
            <a:r>
              <a:rPr lang="en-GB" sz="1700" dirty="0" err="1">
                <a:latin typeface="Calibri"/>
                <a:ea typeface="Calibri"/>
                <a:cs typeface="Calibri"/>
                <a:sym typeface="Calibri"/>
              </a:rPr>
              <a:t>ea</a:t>
            </a:r>
            <a:r>
              <a:rPr lang="en-GB" sz="1700" dirty="0">
                <a:latin typeface="Calibri"/>
                <a:ea typeface="Calibri"/>
                <a:cs typeface="Calibri"/>
                <a:sym typeface="Calibri"/>
              </a:rPr>
              <a:t> </a:t>
            </a:r>
            <a:r>
              <a:rPr lang="en-GB" sz="1700" dirty="0" err="1">
                <a:latin typeface="Calibri"/>
                <a:ea typeface="Calibri"/>
                <a:cs typeface="Calibri"/>
                <a:sym typeface="Calibri"/>
              </a:rPr>
              <a:t>însăși</a:t>
            </a:r>
            <a:endParaRPr sz="1700" dirty="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dirty="0">
                <a:latin typeface="Calibri"/>
                <a:ea typeface="Calibri"/>
                <a:cs typeface="Calibri"/>
                <a:sym typeface="Calibri"/>
              </a:rPr>
              <a:t>Nu are </a:t>
            </a:r>
            <a:r>
              <a:rPr lang="en-GB" sz="1700" dirty="0" err="1">
                <a:latin typeface="Calibri"/>
                <a:ea typeface="Calibri"/>
                <a:cs typeface="Calibri"/>
                <a:sym typeface="Calibri"/>
              </a:rPr>
              <a:t>încredere</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sine</a:t>
            </a:r>
            <a:endParaRPr sz="1700" dirty="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dirty="0" err="1">
                <a:latin typeface="Calibri"/>
                <a:ea typeface="Calibri"/>
                <a:cs typeface="Calibri"/>
                <a:sym typeface="Calibri"/>
              </a:rPr>
              <a:t>Exagerează</a:t>
            </a:r>
            <a:r>
              <a:rPr lang="en-GB" sz="1700" dirty="0">
                <a:latin typeface="Calibri"/>
                <a:ea typeface="Calibri"/>
                <a:cs typeface="Calibri"/>
                <a:sym typeface="Calibri"/>
              </a:rPr>
              <a:t> </a:t>
            </a:r>
            <a:r>
              <a:rPr lang="en-GB" sz="1700" dirty="0" err="1">
                <a:latin typeface="Calibri"/>
                <a:ea typeface="Calibri"/>
                <a:cs typeface="Calibri"/>
                <a:sym typeface="Calibri"/>
              </a:rPr>
              <a:t>greșelile</a:t>
            </a:r>
            <a:endParaRPr sz="1700" dirty="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dirty="0" err="1">
                <a:latin typeface="Calibri"/>
                <a:ea typeface="Calibri"/>
                <a:cs typeface="Calibri"/>
                <a:sym typeface="Calibri"/>
              </a:rPr>
              <a:t>Nesiguranță</a:t>
            </a:r>
            <a:r>
              <a:rPr lang="en-GB" sz="1700" dirty="0">
                <a:latin typeface="Calibri"/>
                <a:ea typeface="Calibri"/>
                <a:cs typeface="Calibri"/>
                <a:sym typeface="Calibri"/>
              </a:rPr>
              <a:t> d</a:t>
            </a:r>
            <a:r>
              <a:rPr lang="ro-RO" sz="1700" dirty="0">
                <a:latin typeface="Calibri"/>
                <a:ea typeface="Calibri"/>
                <a:cs typeface="Calibri"/>
                <a:sym typeface="Calibri"/>
              </a:rPr>
              <a:t>in</a:t>
            </a:r>
            <a:r>
              <a:rPr lang="en-GB" sz="1700" dirty="0">
                <a:latin typeface="Calibri"/>
                <a:ea typeface="Calibri"/>
                <a:cs typeface="Calibri"/>
                <a:sym typeface="Calibri"/>
              </a:rPr>
              <a:t> </a:t>
            </a:r>
            <a:r>
              <a:rPr lang="en-GB" sz="1700" dirty="0" err="1">
                <a:latin typeface="Calibri"/>
                <a:ea typeface="Calibri"/>
                <a:cs typeface="Calibri"/>
                <a:sym typeface="Calibri"/>
              </a:rPr>
              <a:t>teama</a:t>
            </a:r>
            <a:r>
              <a:rPr lang="en-GB" sz="1700" dirty="0">
                <a:latin typeface="Calibri"/>
                <a:ea typeface="Calibri"/>
                <a:cs typeface="Calibri"/>
                <a:sym typeface="Calibri"/>
              </a:rPr>
              <a:t> de a </a:t>
            </a:r>
            <a:r>
              <a:rPr lang="en-GB" sz="1700" dirty="0" err="1">
                <a:latin typeface="Calibri"/>
                <a:ea typeface="Calibri"/>
                <a:cs typeface="Calibri"/>
                <a:sym typeface="Calibri"/>
              </a:rPr>
              <a:t>greși</a:t>
            </a:r>
            <a:endParaRPr sz="1700" dirty="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dirty="0">
                <a:latin typeface="Calibri"/>
                <a:ea typeface="Calibri"/>
                <a:cs typeface="Calibri"/>
                <a:sym typeface="Calibri"/>
              </a:rPr>
              <a:t>Cere </a:t>
            </a:r>
            <a:r>
              <a:rPr lang="en-GB" sz="1700" dirty="0" err="1">
                <a:latin typeface="Calibri"/>
                <a:ea typeface="Calibri"/>
                <a:cs typeface="Calibri"/>
                <a:sym typeface="Calibri"/>
              </a:rPr>
              <a:t>mult</a:t>
            </a:r>
            <a:r>
              <a:rPr lang="en-GB" sz="1700" dirty="0">
                <a:latin typeface="Calibri"/>
                <a:ea typeface="Calibri"/>
                <a:cs typeface="Calibri"/>
                <a:sym typeface="Calibri"/>
              </a:rPr>
              <a:t> de la </a:t>
            </a:r>
            <a:r>
              <a:rPr lang="en-GB" sz="1700" dirty="0" err="1">
                <a:latin typeface="Calibri"/>
                <a:ea typeface="Calibri"/>
                <a:cs typeface="Calibri"/>
                <a:sym typeface="Calibri"/>
              </a:rPr>
              <a:t>ea</a:t>
            </a:r>
            <a:r>
              <a:rPr lang="en-GB" sz="1700" dirty="0">
                <a:latin typeface="Calibri"/>
                <a:ea typeface="Calibri"/>
                <a:cs typeface="Calibri"/>
                <a:sym typeface="Calibri"/>
              </a:rPr>
              <a:t> </a:t>
            </a:r>
            <a:r>
              <a:rPr lang="en-GB" sz="1700" dirty="0" err="1">
                <a:latin typeface="Calibri"/>
                <a:ea typeface="Calibri"/>
                <a:cs typeface="Calibri"/>
                <a:sym typeface="Calibri"/>
              </a:rPr>
              <a:t>însăși</a:t>
            </a:r>
            <a:endParaRPr sz="1700" dirty="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ro-RO" sz="1700" dirty="0">
                <a:latin typeface="Calibri"/>
                <a:ea typeface="Calibri"/>
                <a:cs typeface="Calibri"/>
                <a:sym typeface="Calibri"/>
              </a:rPr>
              <a:t>Nevoie intensă</a:t>
            </a:r>
            <a:r>
              <a:rPr lang="en-GB" sz="1700" dirty="0">
                <a:latin typeface="Calibri"/>
                <a:ea typeface="Calibri"/>
                <a:cs typeface="Calibri"/>
                <a:sym typeface="Calibri"/>
              </a:rPr>
              <a:t> de a </a:t>
            </a:r>
            <a:r>
              <a:rPr lang="en-GB" sz="1700" dirty="0" err="1">
                <a:latin typeface="Calibri"/>
                <a:ea typeface="Calibri"/>
                <a:cs typeface="Calibri"/>
                <a:sym typeface="Calibri"/>
              </a:rPr>
              <a:t>mulțumi</a:t>
            </a:r>
            <a:endParaRPr sz="1700" dirty="0">
              <a:latin typeface="Calibri"/>
              <a:ea typeface="Calibri"/>
              <a:cs typeface="Calibri"/>
              <a:sym typeface="Calibri"/>
            </a:endParaRPr>
          </a:p>
        </p:txBody>
      </p:sp>
      <p:sp>
        <p:nvSpPr>
          <p:cNvPr id="243" name="Google Shape;243;p6"/>
          <p:cNvSpPr txBox="1"/>
          <p:nvPr/>
        </p:nvSpPr>
        <p:spPr>
          <a:xfrm>
            <a:off x="6356825" y="1581735"/>
            <a:ext cx="5272434"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dirty="0" err="1">
                <a:solidFill>
                  <a:srgbClr val="EA4E46"/>
                </a:solidFill>
                <a:latin typeface="Calibri"/>
                <a:ea typeface="Calibri"/>
                <a:cs typeface="Calibri"/>
                <a:sym typeface="Calibri"/>
              </a:rPr>
              <a:t>Indicatori</a:t>
            </a:r>
            <a:r>
              <a:rPr lang="en-GB" sz="2400" dirty="0">
                <a:solidFill>
                  <a:srgbClr val="EA4E46"/>
                </a:solidFill>
                <a:latin typeface="Calibri"/>
                <a:ea typeface="Calibri"/>
                <a:cs typeface="Calibri"/>
                <a:sym typeface="Calibri"/>
              </a:rPr>
              <a:t> ai </a:t>
            </a:r>
            <a:r>
              <a:rPr lang="en-GB" sz="2400" dirty="0" err="1">
                <a:solidFill>
                  <a:srgbClr val="EA4E46"/>
                </a:solidFill>
                <a:latin typeface="Calibri"/>
                <a:ea typeface="Calibri"/>
                <a:cs typeface="Calibri"/>
                <a:sym typeface="Calibri"/>
              </a:rPr>
              <a:t>unei</a:t>
            </a:r>
            <a:r>
              <a:rPr lang="en-GB" sz="2400" dirty="0">
                <a:solidFill>
                  <a:srgbClr val="EA4E46"/>
                </a:solidFill>
                <a:latin typeface="Calibri"/>
                <a:ea typeface="Calibri"/>
                <a:cs typeface="Calibri"/>
                <a:sym typeface="Calibri"/>
              </a:rPr>
              <a:t> stime de sine </a:t>
            </a:r>
            <a:r>
              <a:rPr lang="en-GB" sz="2400" b="1" dirty="0" err="1">
                <a:solidFill>
                  <a:srgbClr val="EA4E46"/>
                </a:solidFill>
                <a:latin typeface="Calibri"/>
                <a:ea typeface="Calibri"/>
                <a:cs typeface="Calibri"/>
                <a:sym typeface="Calibri"/>
              </a:rPr>
              <a:t>ridicate</a:t>
            </a:r>
            <a:r>
              <a:rPr lang="en-GB" sz="2400" b="0" i="0" u="none" strike="noStrike" cap="none" dirty="0">
                <a:solidFill>
                  <a:srgbClr val="EA4E46"/>
                </a:solidFill>
                <a:latin typeface="Calibri"/>
                <a:ea typeface="Calibri"/>
                <a:cs typeface="Calibri"/>
                <a:sym typeface="Calibri"/>
              </a:rPr>
              <a:t>:  </a:t>
            </a:r>
            <a:endParaRPr sz="2400" b="0" i="0" u="none" strike="noStrike" cap="none" dirty="0">
              <a:solidFill>
                <a:srgbClr val="EA4E46"/>
              </a:solidFill>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dirty="0">
                <a:latin typeface="Calibri"/>
                <a:ea typeface="Calibri"/>
                <a:cs typeface="Calibri"/>
                <a:sym typeface="Calibri"/>
              </a:rPr>
              <a:t>Are </a:t>
            </a:r>
            <a:r>
              <a:rPr lang="en-GB" sz="1700" dirty="0" err="1">
                <a:latin typeface="Calibri"/>
                <a:ea typeface="Calibri"/>
                <a:cs typeface="Calibri"/>
                <a:sym typeface="Calibri"/>
              </a:rPr>
              <a:t>încredere</a:t>
            </a:r>
            <a:r>
              <a:rPr lang="en-GB" sz="1700" dirty="0">
                <a:latin typeface="Calibri"/>
                <a:ea typeface="Calibri"/>
                <a:cs typeface="Calibri"/>
                <a:sym typeface="Calibri"/>
              </a:rPr>
              <a:t> </a:t>
            </a:r>
            <a:r>
              <a:rPr lang="en-GB" sz="1700" dirty="0" err="1">
                <a:latin typeface="Calibri"/>
                <a:ea typeface="Calibri"/>
                <a:cs typeface="Calibri"/>
                <a:sym typeface="Calibri"/>
              </a:rPr>
              <a:t>în</a:t>
            </a:r>
            <a:r>
              <a:rPr lang="en-GB" sz="1700" dirty="0">
                <a:latin typeface="Calibri"/>
                <a:ea typeface="Calibri"/>
                <a:cs typeface="Calibri"/>
                <a:sym typeface="Calibri"/>
              </a:rPr>
              <a:t> </a:t>
            </a:r>
            <a:r>
              <a:rPr lang="en-GB" sz="1700" dirty="0" err="1">
                <a:latin typeface="Calibri"/>
                <a:ea typeface="Calibri"/>
                <a:cs typeface="Calibri"/>
                <a:sym typeface="Calibri"/>
              </a:rPr>
              <a:t>capacitățile</a:t>
            </a:r>
            <a:r>
              <a:rPr lang="en-GB" sz="1700" dirty="0">
                <a:latin typeface="Calibri"/>
                <a:ea typeface="Calibri"/>
                <a:cs typeface="Calibri"/>
                <a:sym typeface="Calibri"/>
              </a:rPr>
              <a:t> sale</a:t>
            </a:r>
            <a:endParaRPr sz="1700" dirty="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dirty="0" err="1">
                <a:latin typeface="Calibri"/>
                <a:ea typeface="Calibri"/>
                <a:cs typeface="Calibri"/>
                <a:sym typeface="Calibri"/>
              </a:rPr>
              <a:t>Își</a:t>
            </a:r>
            <a:r>
              <a:rPr lang="en-GB" sz="1700" dirty="0">
                <a:latin typeface="Calibri"/>
                <a:ea typeface="Calibri"/>
                <a:cs typeface="Calibri"/>
                <a:sym typeface="Calibri"/>
              </a:rPr>
              <a:t> </a:t>
            </a:r>
            <a:r>
              <a:rPr lang="en-GB" sz="1700" dirty="0" err="1">
                <a:latin typeface="Calibri"/>
                <a:ea typeface="Calibri"/>
                <a:cs typeface="Calibri"/>
                <a:sym typeface="Calibri"/>
              </a:rPr>
              <a:t>cunoaște</a:t>
            </a:r>
            <a:r>
              <a:rPr lang="en-GB" sz="1700" dirty="0">
                <a:latin typeface="Calibri"/>
                <a:ea typeface="Calibri"/>
                <a:cs typeface="Calibri"/>
                <a:sym typeface="Calibri"/>
              </a:rPr>
              <a:t> </a:t>
            </a:r>
            <a:r>
              <a:rPr lang="en-GB" sz="1700" dirty="0" err="1">
                <a:latin typeface="Calibri"/>
                <a:ea typeface="Calibri"/>
                <a:cs typeface="Calibri"/>
                <a:sym typeface="Calibri"/>
              </a:rPr>
              <a:t>limitele</a:t>
            </a:r>
            <a:r>
              <a:rPr lang="en-GB" sz="1700" dirty="0">
                <a:latin typeface="Calibri"/>
                <a:ea typeface="Calibri"/>
                <a:cs typeface="Calibri"/>
                <a:sym typeface="Calibri"/>
              </a:rPr>
              <a:t> </a:t>
            </a:r>
            <a:r>
              <a:rPr lang="en-GB" sz="1700" dirty="0" err="1">
                <a:latin typeface="Calibri"/>
                <a:ea typeface="Calibri"/>
                <a:cs typeface="Calibri"/>
                <a:sym typeface="Calibri"/>
              </a:rPr>
              <a:t>personale</a:t>
            </a:r>
            <a:endParaRPr sz="1700" dirty="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dirty="0" err="1">
                <a:latin typeface="Calibri"/>
                <a:ea typeface="Calibri"/>
                <a:cs typeface="Calibri"/>
                <a:sym typeface="Calibri"/>
              </a:rPr>
              <a:t>Respectă</a:t>
            </a:r>
            <a:r>
              <a:rPr lang="en-GB" sz="1700" dirty="0">
                <a:latin typeface="Calibri"/>
                <a:ea typeface="Calibri"/>
                <a:cs typeface="Calibri"/>
                <a:sym typeface="Calibri"/>
              </a:rPr>
              <a:t> </a:t>
            </a:r>
            <a:r>
              <a:rPr lang="en-GB" sz="1700" dirty="0" err="1">
                <a:latin typeface="Calibri"/>
                <a:ea typeface="Calibri"/>
                <a:cs typeface="Calibri"/>
                <a:sym typeface="Calibri"/>
              </a:rPr>
              <a:t>opiniile</a:t>
            </a:r>
            <a:r>
              <a:rPr lang="en-GB" sz="1700" dirty="0">
                <a:latin typeface="Calibri"/>
                <a:ea typeface="Calibri"/>
                <a:cs typeface="Calibri"/>
                <a:sym typeface="Calibri"/>
              </a:rPr>
              <a:t>, </a:t>
            </a:r>
            <a:r>
              <a:rPr lang="en-GB" sz="1700" dirty="0" err="1">
                <a:latin typeface="Calibri"/>
                <a:ea typeface="Calibri"/>
                <a:cs typeface="Calibri"/>
                <a:sym typeface="Calibri"/>
              </a:rPr>
              <a:t>chiar</a:t>
            </a:r>
            <a:r>
              <a:rPr lang="en-GB" sz="1700" dirty="0">
                <a:latin typeface="Calibri"/>
                <a:ea typeface="Calibri"/>
                <a:cs typeface="Calibri"/>
                <a:sym typeface="Calibri"/>
              </a:rPr>
              <a:t> </a:t>
            </a:r>
            <a:r>
              <a:rPr lang="en-GB" sz="1700" dirty="0" err="1">
                <a:latin typeface="Calibri"/>
                <a:ea typeface="Calibri"/>
                <a:cs typeface="Calibri"/>
                <a:sym typeface="Calibri"/>
              </a:rPr>
              <a:t>dacă</a:t>
            </a:r>
            <a:r>
              <a:rPr lang="en-GB" sz="1700" dirty="0">
                <a:latin typeface="Calibri"/>
                <a:ea typeface="Calibri"/>
                <a:cs typeface="Calibri"/>
                <a:sym typeface="Calibri"/>
              </a:rPr>
              <a:t> nu le </a:t>
            </a:r>
            <a:r>
              <a:rPr lang="en-GB" sz="1700" dirty="0" err="1">
                <a:latin typeface="Calibri"/>
                <a:ea typeface="Calibri"/>
                <a:cs typeface="Calibri"/>
                <a:sym typeface="Calibri"/>
              </a:rPr>
              <a:t>împărtășește</a:t>
            </a:r>
            <a:r>
              <a:rPr lang="en-GB" sz="1700" dirty="0">
                <a:latin typeface="Calibri"/>
                <a:ea typeface="Calibri"/>
                <a:cs typeface="Calibri"/>
                <a:sym typeface="Calibri"/>
              </a:rPr>
              <a:t> </a:t>
            </a:r>
            <a:r>
              <a:rPr lang="en-GB" sz="1700" dirty="0" err="1">
                <a:latin typeface="Calibri"/>
                <a:ea typeface="Calibri"/>
                <a:cs typeface="Calibri"/>
                <a:sym typeface="Calibri"/>
              </a:rPr>
              <a:t>întotdeauna</a:t>
            </a:r>
            <a:endParaRPr sz="1700" dirty="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dirty="0" err="1">
                <a:latin typeface="Calibri"/>
                <a:ea typeface="Calibri"/>
                <a:cs typeface="Calibri"/>
                <a:sym typeface="Calibri"/>
              </a:rPr>
              <a:t>Își</a:t>
            </a:r>
            <a:r>
              <a:rPr lang="en-GB" sz="1700" dirty="0">
                <a:latin typeface="Calibri"/>
                <a:ea typeface="Calibri"/>
                <a:cs typeface="Calibri"/>
                <a:sym typeface="Calibri"/>
              </a:rPr>
              <a:t> </a:t>
            </a:r>
            <a:r>
              <a:rPr lang="en-GB" sz="1700" dirty="0" err="1">
                <a:latin typeface="Calibri"/>
                <a:ea typeface="Calibri"/>
                <a:cs typeface="Calibri"/>
                <a:sym typeface="Calibri"/>
              </a:rPr>
              <a:t>acceptă</a:t>
            </a:r>
            <a:r>
              <a:rPr lang="en-GB" sz="1700" dirty="0">
                <a:latin typeface="Calibri"/>
                <a:ea typeface="Calibri"/>
                <a:cs typeface="Calibri"/>
                <a:sym typeface="Calibri"/>
              </a:rPr>
              <a:t> </a:t>
            </a:r>
            <a:r>
              <a:rPr lang="en-GB" sz="1700" dirty="0" err="1">
                <a:latin typeface="Calibri"/>
                <a:ea typeface="Calibri"/>
                <a:cs typeface="Calibri"/>
                <a:sym typeface="Calibri"/>
              </a:rPr>
              <a:t>emoțiile</a:t>
            </a:r>
            <a:r>
              <a:rPr lang="en-GB" sz="1700" dirty="0">
                <a:latin typeface="Calibri"/>
                <a:ea typeface="Calibri"/>
                <a:cs typeface="Calibri"/>
                <a:sym typeface="Calibri"/>
              </a:rPr>
              <a:t> </a:t>
            </a:r>
            <a:r>
              <a:rPr lang="en-GB" sz="1700" dirty="0" err="1">
                <a:latin typeface="Calibri"/>
                <a:ea typeface="Calibri"/>
                <a:cs typeface="Calibri"/>
                <a:sym typeface="Calibri"/>
              </a:rPr>
              <a:t>și</a:t>
            </a:r>
            <a:r>
              <a:rPr lang="en-GB" sz="1700" dirty="0">
                <a:latin typeface="Calibri"/>
                <a:ea typeface="Calibri"/>
                <a:cs typeface="Calibri"/>
                <a:sym typeface="Calibri"/>
              </a:rPr>
              <a:t> </a:t>
            </a:r>
            <a:r>
              <a:rPr lang="en-GB" sz="1700" dirty="0" err="1">
                <a:latin typeface="Calibri"/>
                <a:ea typeface="Calibri"/>
                <a:cs typeface="Calibri"/>
                <a:sym typeface="Calibri"/>
              </a:rPr>
              <a:t>sentimentele</a:t>
            </a:r>
            <a:endParaRPr sz="1700" dirty="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dirty="0">
                <a:latin typeface="Calibri"/>
                <a:ea typeface="Calibri"/>
                <a:cs typeface="Calibri"/>
                <a:sym typeface="Calibri"/>
              </a:rPr>
              <a:t>Are o </a:t>
            </a:r>
            <a:r>
              <a:rPr lang="en-GB" sz="1700" dirty="0" err="1">
                <a:latin typeface="Calibri"/>
                <a:ea typeface="Calibri"/>
                <a:cs typeface="Calibri"/>
                <a:sym typeface="Calibri"/>
              </a:rPr>
              <a:t>atitudine</a:t>
            </a:r>
            <a:r>
              <a:rPr lang="en-GB" sz="1700" dirty="0">
                <a:latin typeface="Calibri"/>
                <a:ea typeface="Calibri"/>
                <a:cs typeface="Calibri"/>
                <a:sym typeface="Calibri"/>
              </a:rPr>
              <a:t> </a:t>
            </a:r>
            <a:r>
              <a:rPr lang="en-GB" sz="1700" dirty="0" err="1">
                <a:latin typeface="Calibri"/>
                <a:ea typeface="Calibri"/>
                <a:cs typeface="Calibri"/>
                <a:sym typeface="Calibri"/>
              </a:rPr>
              <a:t>pozitivă</a:t>
            </a:r>
            <a:r>
              <a:rPr lang="en-GB" sz="1700" dirty="0">
                <a:latin typeface="Calibri"/>
                <a:ea typeface="Calibri"/>
                <a:cs typeface="Calibri"/>
                <a:sym typeface="Calibri"/>
              </a:rPr>
              <a:t> </a:t>
            </a:r>
            <a:r>
              <a:rPr lang="en-GB" sz="1700" dirty="0" err="1">
                <a:latin typeface="Calibri"/>
                <a:ea typeface="Calibri"/>
                <a:cs typeface="Calibri"/>
                <a:sym typeface="Calibri"/>
              </a:rPr>
              <a:t>față</a:t>
            </a:r>
            <a:r>
              <a:rPr lang="en-GB" sz="1700" dirty="0">
                <a:latin typeface="Calibri"/>
                <a:ea typeface="Calibri"/>
                <a:cs typeface="Calibri"/>
                <a:sym typeface="Calibri"/>
              </a:rPr>
              <a:t> de </a:t>
            </a:r>
            <a:r>
              <a:rPr lang="en-GB" sz="1700" dirty="0" err="1">
                <a:latin typeface="Calibri"/>
                <a:ea typeface="Calibri"/>
                <a:cs typeface="Calibri"/>
                <a:sym typeface="Calibri"/>
              </a:rPr>
              <a:t>viață</a:t>
            </a:r>
            <a:endParaRPr sz="1700" dirty="0">
              <a:latin typeface="Calibri"/>
              <a:ea typeface="Calibri"/>
              <a:cs typeface="Calibri"/>
              <a:sym typeface="Calibri"/>
            </a:endParaRPr>
          </a:p>
        </p:txBody>
      </p:sp>
      <p:sp>
        <p:nvSpPr>
          <p:cNvPr id="244" name="Google Shape;244;p6"/>
          <p:cNvSpPr txBox="1"/>
          <p:nvPr/>
        </p:nvSpPr>
        <p:spPr>
          <a:xfrm>
            <a:off x="2480250" y="3855187"/>
            <a:ext cx="7231500" cy="711000"/>
          </a:xfrm>
          <a:prstGeom prst="rect">
            <a:avLst/>
          </a:prstGeom>
          <a:noFill/>
          <a:ln w="9525" cap="flat" cmpd="sng">
            <a:solidFill>
              <a:srgbClr val="21B4A9"/>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900"/>
              <a:buFont typeface="Arial"/>
              <a:buNone/>
            </a:pPr>
            <a:r>
              <a:rPr lang="en-GB" sz="1900" b="1" dirty="0" err="1">
                <a:solidFill>
                  <a:schemeClr val="dk1"/>
                </a:solidFill>
                <a:latin typeface="Calibri"/>
                <a:ea typeface="Calibri"/>
                <a:cs typeface="Calibri"/>
                <a:sym typeface="Calibri"/>
              </a:rPr>
              <a:t>Stima</a:t>
            </a:r>
            <a:r>
              <a:rPr lang="en-GB" sz="1900" b="1" dirty="0">
                <a:solidFill>
                  <a:schemeClr val="dk1"/>
                </a:solidFill>
                <a:latin typeface="Calibri"/>
                <a:ea typeface="Calibri"/>
                <a:cs typeface="Calibri"/>
                <a:sym typeface="Calibri"/>
              </a:rPr>
              <a:t> de sine </a:t>
            </a:r>
            <a:r>
              <a:rPr lang="en-GB" sz="1900" b="1" dirty="0" err="1">
                <a:solidFill>
                  <a:schemeClr val="dk1"/>
                </a:solidFill>
                <a:latin typeface="Calibri"/>
                <a:ea typeface="Calibri"/>
                <a:cs typeface="Calibri"/>
                <a:sym typeface="Calibri"/>
              </a:rPr>
              <a:t>pozitivă</a:t>
            </a:r>
            <a:r>
              <a:rPr lang="en-GB" sz="1900" b="1" dirty="0">
                <a:solidFill>
                  <a:schemeClr val="dk1"/>
                </a:solidFill>
                <a:latin typeface="Calibri"/>
                <a:ea typeface="Calibri"/>
                <a:cs typeface="Calibri"/>
                <a:sym typeface="Calibri"/>
              </a:rPr>
              <a:t> </a:t>
            </a:r>
            <a:r>
              <a:rPr lang="en-GB" sz="1900" dirty="0" err="1">
                <a:solidFill>
                  <a:schemeClr val="dk1"/>
                </a:solidFill>
                <a:latin typeface="Calibri"/>
                <a:ea typeface="Calibri"/>
                <a:cs typeface="Calibri"/>
                <a:sym typeface="Calibri"/>
              </a:rPr>
              <a:t>apare</a:t>
            </a:r>
            <a:r>
              <a:rPr lang="en-GB" sz="1900" dirty="0">
                <a:solidFill>
                  <a:schemeClr val="dk1"/>
                </a:solidFill>
                <a:latin typeface="Calibri"/>
                <a:ea typeface="Calibri"/>
                <a:cs typeface="Calibri"/>
                <a:sym typeface="Calibri"/>
              </a:rPr>
              <a:t> </a:t>
            </a:r>
            <a:r>
              <a:rPr lang="en-GB" sz="1900" dirty="0" err="1">
                <a:solidFill>
                  <a:schemeClr val="dk1"/>
                </a:solidFill>
                <a:latin typeface="Calibri"/>
                <a:ea typeface="Calibri"/>
                <a:cs typeface="Calibri"/>
                <a:sym typeface="Calibri"/>
              </a:rPr>
              <a:t>atunci</a:t>
            </a:r>
            <a:r>
              <a:rPr lang="en-GB" sz="1900" dirty="0">
                <a:solidFill>
                  <a:schemeClr val="dk1"/>
                </a:solidFill>
                <a:latin typeface="Calibri"/>
                <a:ea typeface="Calibri"/>
                <a:cs typeface="Calibri"/>
                <a:sym typeface="Calibri"/>
              </a:rPr>
              <a:t> </a:t>
            </a:r>
            <a:r>
              <a:rPr lang="en-GB" sz="1900" dirty="0" err="1">
                <a:solidFill>
                  <a:schemeClr val="dk1"/>
                </a:solidFill>
                <a:latin typeface="Calibri"/>
                <a:ea typeface="Calibri"/>
                <a:cs typeface="Calibri"/>
                <a:sym typeface="Calibri"/>
              </a:rPr>
              <a:t>când</a:t>
            </a:r>
            <a:r>
              <a:rPr lang="en-GB" sz="1900" dirty="0">
                <a:solidFill>
                  <a:schemeClr val="dk1"/>
                </a:solidFill>
                <a:latin typeface="Calibri"/>
                <a:ea typeface="Calibri"/>
                <a:cs typeface="Calibri"/>
                <a:sym typeface="Calibri"/>
              </a:rPr>
              <a:t> </a:t>
            </a:r>
            <a:r>
              <a:rPr lang="en-GB" sz="1900" b="1" dirty="0" err="1">
                <a:solidFill>
                  <a:schemeClr val="dk1"/>
                </a:solidFill>
                <a:latin typeface="Calibri"/>
                <a:ea typeface="Calibri"/>
                <a:cs typeface="Calibri"/>
                <a:sym typeface="Calibri"/>
              </a:rPr>
              <a:t>judecata</a:t>
            </a:r>
            <a:r>
              <a:rPr lang="en-GB" sz="1900" b="1" dirty="0">
                <a:solidFill>
                  <a:schemeClr val="dk1"/>
                </a:solidFill>
                <a:latin typeface="Calibri"/>
                <a:ea typeface="Calibri"/>
                <a:cs typeface="Calibri"/>
                <a:sym typeface="Calibri"/>
              </a:rPr>
              <a:t> de </a:t>
            </a:r>
            <a:r>
              <a:rPr lang="en-GB" sz="1900" b="1" dirty="0" err="1">
                <a:solidFill>
                  <a:schemeClr val="dk1"/>
                </a:solidFill>
                <a:latin typeface="Calibri"/>
                <a:ea typeface="Calibri"/>
                <a:cs typeface="Calibri"/>
                <a:sym typeface="Calibri"/>
              </a:rPr>
              <a:t>valoare</a:t>
            </a:r>
            <a:r>
              <a:rPr lang="en-GB" sz="1900" b="1" dirty="0">
                <a:solidFill>
                  <a:schemeClr val="dk1"/>
                </a:solidFill>
                <a:latin typeface="Calibri"/>
                <a:ea typeface="Calibri"/>
                <a:cs typeface="Calibri"/>
                <a:sym typeface="Calibri"/>
              </a:rPr>
              <a:t> </a:t>
            </a:r>
            <a:r>
              <a:rPr lang="en-GB" sz="1900" b="1" dirty="0" err="1">
                <a:solidFill>
                  <a:schemeClr val="dk1"/>
                </a:solidFill>
                <a:latin typeface="Calibri"/>
                <a:ea typeface="Calibri"/>
                <a:cs typeface="Calibri"/>
                <a:sym typeface="Calibri"/>
              </a:rPr>
              <a:t>personală</a:t>
            </a:r>
            <a:r>
              <a:rPr lang="en-GB" sz="1900" b="1" dirty="0">
                <a:solidFill>
                  <a:schemeClr val="dk1"/>
                </a:solidFill>
                <a:latin typeface="Calibri"/>
                <a:ea typeface="Calibri"/>
                <a:cs typeface="Calibri"/>
                <a:sym typeface="Calibri"/>
              </a:rPr>
              <a:t> </a:t>
            </a:r>
            <a:r>
              <a:rPr lang="en-GB" sz="1900" dirty="0" err="1">
                <a:solidFill>
                  <a:schemeClr val="dk1"/>
                </a:solidFill>
                <a:latin typeface="Calibri"/>
                <a:ea typeface="Calibri"/>
                <a:cs typeface="Calibri"/>
                <a:sym typeface="Calibri"/>
              </a:rPr>
              <a:t>stârnește</a:t>
            </a:r>
            <a:r>
              <a:rPr lang="en-GB" sz="1900" dirty="0">
                <a:solidFill>
                  <a:schemeClr val="dk1"/>
                </a:solidFill>
                <a:latin typeface="Calibri"/>
                <a:ea typeface="Calibri"/>
                <a:cs typeface="Calibri"/>
                <a:sym typeface="Calibri"/>
              </a:rPr>
              <a:t> un sentiment de </a:t>
            </a:r>
            <a:r>
              <a:rPr lang="en-GB" sz="1900" b="1" dirty="0" err="1">
                <a:solidFill>
                  <a:schemeClr val="dk1"/>
                </a:solidFill>
                <a:latin typeface="Calibri"/>
                <a:ea typeface="Calibri"/>
                <a:cs typeface="Calibri"/>
                <a:sym typeface="Calibri"/>
              </a:rPr>
              <a:t>satisfacție</a:t>
            </a:r>
            <a:r>
              <a:rPr lang="en-GB" sz="1900" b="1" dirty="0">
                <a:solidFill>
                  <a:schemeClr val="dk1"/>
                </a:solidFill>
                <a:latin typeface="Calibri"/>
                <a:ea typeface="Calibri"/>
                <a:cs typeface="Calibri"/>
                <a:sym typeface="Calibri"/>
              </a:rPr>
              <a:t> </a:t>
            </a:r>
            <a:r>
              <a:rPr lang="en-GB" sz="1900" b="1" dirty="0" err="1">
                <a:solidFill>
                  <a:schemeClr val="dk1"/>
                </a:solidFill>
                <a:latin typeface="Calibri"/>
                <a:ea typeface="Calibri"/>
                <a:cs typeface="Calibri"/>
                <a:sym typeface="Calibri"/>
              </a:rPr>
              <a:t>și</a:t>
            </a:r>
            <a:r>
              <a:rPr lang="en-GB" sz="1900" b="1" dirty="0">
                <a:solidFill>
                  <a:schemeClr val="dk1"/>
                </a:solidFill>
                <a:latin typeface="Calibri"/>
                <a:ea typeface="Calibri"/>
                <a:cs typeface="Calibri"/>
                <a:sym typeface="Calibri"/>
              </a:rPr>
              <a:t> </a:t>
            </a:r>
            <a:r>
              <a:rPr lang="en-GB" sz="1900" b="1" dirty="0" err="1">
                <a:solidFill>
                  <a:schemeClr val="dk1"/>
                </a:solidFill>
                <a:latin typeface="Calibri"/>
                <a:ea typeface="Calibri"/>
                <a:cs typeface="Calibri"/>
                <a:sym typeface="Calibri"/>
              </a:rPr>
              <a:t>plăcere</a:t>
            </a:r>
            <a:r>
              <a:rPr lang="en-GB" sz="1900" dirty="0">
                <a:solidFill>
                  <a:schemeClr val="dk1"/>
                </a:solidFill>
                <a:latin typeface="Calibri"/>
                <a:ea typeface="Calibri"/>
                <a:cs typeface="Calibri"/>
                <a:sym typeface="Calibri"/>
              </a:rPr>
              <a:t>.</a:t>
            </a:r>
            <a:endParaRPr sz="500" b="1" i="0" u="none" strike="noStrike" cap="none" dirty="0">
              <a:solidFill>
                <a:srgbClr val="000000"/>
              </a:solidFill>
              <a:latin typeface="Arial"/>
              <a:ea typeface="Arial"/>
              <a:cs typeface="Arial"/>
              <a:sym typeface="Arial"/>
            </a:endParaRPr>
          </a:p>
        </p:txBody>
      </p:sp>
      <p:pic>
        <p:nvPicPr>
          <p:cNvPr id="245" name="Google Shape;245;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894495">
            <a:off x="-239029" y="2855378"/>
            <a:ext cx="2550105" cy="2484591"/>
          </a:xfrm>
          <a:prstGeom prst="rect">
            <a:avLst/>
          </a:prstGeom>
          <a:noFill/>
          <a:ln>
            <a:noFill/>
          </a:ln>
        </p:spPr>
      </p:pic>
      <p:sp>
        <p:nvSpPr>
          <p:cNvPr id="246" name="Google Shape;246;p6"/>
          <p:cNvSpPr txBox="1"/>
          <p:nvPr/>
        </p:nvSpPr>
        <p:spPr>
          <a:xfrm>
            <a:off x="3227550" y="4992375"/>
            <a:ext cx="5736900" cy="1046700"/>
          </a:xfrm>
          <a:prstGeom prst="rect">
            <a:avLst/>
          </a:prstGeom>
          <a:solidFill>
            <a:srgbClr val="21B4A9"/>
          </a:solid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Scala de stimă de sine Rosenberg este cea mai utilizată pentru a evalua nivelul de stimă de sine al fiecărei persoane. Vreți să știți cum este stima de sine</a:t>
            </a:r>
            <a:r>
              <a:rPr lang="en-GB" sz="1400" b="0" i="0" u="none" strike="noStrike" cap="none">
                <a:solidFill>
                  <a:schemeClr val="lt1"/>
                </a:solidFill>
                <a:latin typeface="Calibri"/>
                <a:ea typeface="Calibri"/>
                <a:cs typeface="Calibri"/>
                <a:sym typeface="Calibri"/>
              </a:rPr>
              <a:t>? </a:t>
            </a:r>
            <a:endParaRPr sz="1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u="sng">
                <a:solidFill>
                  <a:schemeClr val="hlink"/>
                </a:solidFill>
                <a:latin typeface="Calibri"/>
                <a:ea typeface="Calibri"/>
                <a:cs typeface="Calibri"/>
                <a:sym typeface="Calibri"/>
                <a:hlinkClick r:id="rId5"/>
              </a:rPr>
              <a:t>Scala de stimă de sine </a:t>
            </a:r>
            <a:r>
              <a:rPr lang="en-GB" sz="1400" b="0" i="0" u="sng" strike="noStrike" cap="none">
                <a:solidFill>
                  <a:schemeClr val="hlink"/>
                </a:solidFill>
                <a:latin typeface="Calibri"/>
                <a:ea typeface="Calibri"/>
                <a:cs typeface="Calibri"/>
                <a:sym typeface="Calibri"/>
                <a:hlinkClick r:id="rId5"/>
              </a:rPr>
              <a:t>Rosenberg</a:t>
            </a:r>
            <a:endParaRPr sz="1400" b="0" i="0" u="none" strike="noStrike" cap="none">
              <a:solidFill>
                <a:schemeClr val="lt1"/>
              </a:solidFill>
              <a:latin typeface="Calibri"/>
              <a:ea typeface="Calibri"/>
              <a:cs typeface="Calibri"/>
              <a:sym typeface="Calibri"/>
            </a:endParaRPr>
          </a:p>
        </p:txBody>
      </p:sp>
      <p:pic>
        <p:nvPicPr>
          <p:cNvPr id="247" name="Google Shape;247;p6"/>
          <p:cNvPicPr preferRelativeResize="0"/>
          <p:nvPr/>
        </p:nvPicPr>
        <p:blipFill rotWithShape="1">
          <a:blip r:embed="rId6">
            <a:alphaModFix/>
          </a:blip>
          <a:srcRect/>
          <a:stretch/>
        </p:blipFill>
        <p:spPr>
          <a:xfrm rot="1042362">
            <a:off x="9686450" y="3944953"/>
            <a:ext cx="2229177" cy="2130650"/>
          </a:xfrm>
          <a:prstGeom prst="rect">
            <a:avLst/>
          </a:prstGeom>
          <a:noFill/>
          <a:ln>
            <a:noFill/>
          </a:ln>
        </p:spPr>
      </p:pic>
      <p:sp>
        <p:nvSpPr>
          <p:cNvPr id="248" name="Google Shape;248;p6"/>
          <p:cNvSpPr txBox="1"/>
          <p:nvPr/>
        </p:nvSpPr>
        <p:spPr>
          <a:xfrm rot="865823">
            <a:off x="10018626" y="4479787"/>
            <a:ext cx="1564822" cy="127627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dirty="0"/>
              <a:t>Este important </a:t>
            </a:r>
            <a:r>
              <a:rPr lang="en-GB" dirty="0" err="1"/>
              <a:t>să</a:t>
            </a:r>
            <a:r>
              <a:rPr lang="en-GB" dirty="0"/>
              <a:t> nu </a:t>
            </a:r>
            <a:r>
              <a:rPr lang="en-GB" dirty="0" err="1"/>
              <a:t>confundăm</a:t>
            </a:r>
            <a:r>
              <a:rPr lang="en-GB" dirty="0"/>
              <a:t> </a:t>
            </a:r>
            <a:r>
              <a:rPr lang="en-GB" b="1" dirty="0" err="1"/>
              <a:t>stima</a:t>
            </a:r>
            <a:r>
              <a:rPr lang="en-GB" b="1" dirty="0"/>
              <a:t> de sine </a:t>
            </a:r>
            <a:r>
              <a:rPr lang="en-GB" dirty="0"/>
              <a:t>cu </a:t>
            </a:r>
            <a:r>
              <a:rPr lang="en-GB" dirty="0" err="1"/>
              <a:t>starea</a:t>
            </a:r>
            <a:r>
              <a:rPr lang="en-GB" dirty="0"/>
              <a:t> </a:t>
            </a:r>
            <a:r>
              <a:rPr lang="en-GB" dirty="0" err="1"/>
              <a:t>noastră</a:t>
            </a:r>
            <a:r>
              <a:rPr lang="en-GB" dirty="0"/>
              <a:t> de </a:t>
            </a:r>
            <a:r>
              <a:rPr lang="en-GB" b="1" dirty="0"/>
              <a:t>spirit.</a:t>
            </a:r>
            <a:endParaRPr sz="1400" b="1" i="0" u="none" strike="noStrike" cap="none" dirty="0">
              <a:solidFill>
                <a:srgbClr val="000000"/>
              </a:solidFill>
              <a:latin typeface="Arial"/>
              <a:ea typeface="Arial"/>
              <a:cs typeface="Arial"/>
              <a:sym typeface="Arial"/>
            </a:endParaRPr>
          </a:p>
        </p:txBody>
      </p:sp>
      <p:sp>
        <p:nvSpPr>
          <p:cNvPr id="249" name="Google Shape;249;p6"/>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AB632"/>
                </a:solidFill>
                <a:latin typeface="Calibri"/>
                <a:ea typeface="Calibri"/>
                <a:cs typeface="Calibri"/>
                <a:sym typeface="Calibri"/>
              </a:rPr>
              <a:t>Unitatea 1: </a:t>
            </a:r>
            <a:r>
              <a:rPr lang="en-GB" sz="3600" b="1">
                <a:solidFill>
                  <a:srgbClr val="FAB632"/>
                </a:solidFill>
                <a:latin typeface="Calibri"/>
                <a:ea typeface="Calibri"/>
                <a:cs typeface="Calibri"/>
                <a:sym typeface="Calibri"/>
              </a:rPr>
              <a:t>Stima de sine</a:t>
            </a:r>
            <a:endParaRPr sz="3600" b="0" i="0" u="none" strike="noStrike" cap="none">
              <a:solidFill>
                <a:srgbClr val="000000"/>
              </a:solidFill>
              <a:latin typeface="Arial"/>
              <a:ea typeface="Arial"/>
              <a:cs typeface="Arial"/>
              <a:sym typeface="Arial"/>
            </a:endParaRPr>
          </a:p>
        </p:txBody>
      </p:sp>
      <p:sp>
        <p:nvSpPr>
          <p:cNvPr id="2" name="Google Shape;123;p1">
            <a:extLst>
              <a:ext uri="{FF2B5EF4-FFF2-40B4-BE49-F238E27FC236}">
                <a16:creationId xmlns:a16="http://schemas.microsoft.com/office/drawing/2014/main" xmlns="" id="{7A6E3BC4-A9B3-3063-ED17-322635A3E7FC}"/>
              </a:ext>
            </a:extLst>
          </p:cNvPr>
          <p:cNvSpPr/>
          <p:nvPr/>
        </p:nvSpPr>
        <p:spPr>
          <a:xfrm>
            <a:off x="2502720" y="6234480"/>
            <a:ext cx="7901280" cy="39865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Realizat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sprijinul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Uniunii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reprezint</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exclusiv</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autorilor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iar</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ional</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ş</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Comisia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ă</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î</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folosit</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inutul</a:t>
            </a: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a:t>
            </a:r>
            <a:r>
              <a:rPr lang="en-US" sz="1000" kern="1200" dirty="0" err="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ţ</a:t>
            </a:r>
            <a:r>
              <a:rPr lang="en-US" sz="1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iei</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6508</Words>
  <Application>Microsoft Office PowerPoint</Application>
  <PresentationFormat>Widescreen</PresentationFormat>
  <Paragraphs>506</Paragraphs>
  <Slides>36</Slides>
  <Notes>36</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36</vt:i4>
      </vt:variant>
    </vt:vector>
  </HeadingPairs>
  <TitlesOfParts>
    <vt:vector size="45" baseType="lpstr">
      <vt:lpstr>Times New Roman</vt:lpstr>
      <vt:lpstr>Arial</vt:lpstr>
      <vt:lpstr>Century Gothic</vt:lpstr>
      <vt:lpstr>Noto Sans</vt:lpstr>
      <vt:lpstr>Oxygen</vt:lpstr>
      <vt:lpstr>Tw Cen MT</vt:lpstr>
      <vt:lpstr>Calibri</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keywords>, docId:75C02EDB7EB1C6814CD21CC2510B0152</cp:keywords>
  <cp:lastModifiedBy>Windows User</cp:lastModifiedBy>
  <cp:revision>12</cp:revision>
  <dcterms:created xsi:type="dcterms:W3CDTF">2022-05-18T10:18:40Z</dcterms:created>
  <dcterms:modified xsi:type="dcterms:W3CDTF">2023-02-21T14:05:50Z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